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82" r:id="rId23"/>
  </p:sldIdLst>
  <p:sldSz cx="12192000" cy="6858000"/>
  <p:notesSz cx="12192000" cy="6858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2" d="100"/>
          <a:sy n="72" d="100"/>
        </p:scale>
        <p:origin x="636" y="3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68641" y="434340"/>
            <a:ext cx="10454716" cy="391159"/>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2/7/2021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rgbClr val="252525"/>
                </a:solidFill>
                <a:latin typeface="Microsoft JhengHei"/>
                <a:cs typeface="Microsoft JhengHei"/>
              </a:defRPr>
            </a:lvl1pPr>
          </a:lstStyle>
          <a:p>
            <a:endParaRPr/>
          </a:p>
        </p:txBody>
      </p:sp>
      <p:sp>
        <p:nvSpPr>
          <p:cNvPr id="3" name="Holder 3"/>
          <p:cNvSpPr>
            <a:spLocks noGrp="1"/>
          </p:cNvSpPr>
          <p:nvPr>
            <p:ph type="body" idx="1"/>
          </p:nvPr>
        </p:nvSpPr>
        <p:spPr/>
        <p:txBody>
          <a:bodyPr lIns="0" tIns="0" rIns="0" bIns="0"/>
          <a:lstStyle>
            <a:lvl1pPr>
              <a:defRPr sz="1400" b="0" i="0">
                <a:solidFill>
                  <a:srgbClr val="404040"/>
                </a:solidFill>
                <a:latin typeface="Microsoft YaHei"/>
                <a:cs typeface="Microsoft YaHe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2/7/2021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rgbClr val="252525"/>
                </a:solidFill>
                <a:latin typeface="Microsoft JhengHei"/>
                <a:cs typeface="Microsoft JhengHe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2/7/2021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5958840" y="1733016"/>
            <a:ext cx="2408555" cy="2408555"/>
          </a:xfrm>
          <a:custGeom>
            <a:avLst/>
            <a:gdLst/>
            <a:ahLst/>
            <a:cxnLst/>
            <a:rect l="l" t="t" r="r" b="b"/>
            <a:pathLst>
              <a:path w="2408554" h="2408554">
                <a:moveTo>
                  <a:pt x="1204315" y="2408212"/>
                </a:moveTo>
                <a:lnTo>
                  <a:pt x="1155887" y="2407256"/>
                </a:lnTo>
                <a:lnTo>
                  <a:pt x="1107943" y="2404411"/>
                </a:lnTo>
                <a:lnTo>
                  <a:pt x="1060522" y="2399715"/>
                </a:lnTo>
                <a:lnTo>
                  <a:pt x="1013657" y="2393202"/>
                </a:lnTo>
                <a:lnTo>
                  <a:pt x="967386" y="2384908"/>
                </a:lnTo>
                <a:lnTo>
                  <a:pt x="921744" y="2374870"/>
                </a:lnTo>
                <a:lnTo>
                  <a:pt x="876767" y="2363124"/>
                </a:lnTo>
                <a:lnTo>
                  <a:pt x="832491" y="2349705"/>
                </a:lnTo>
                <a:lnTo>
                  <a:pt x="788952" y="2334649"/>
                </a:lnTo>
                <a:lnTo>
                  <a:pt x="746186" y="2317992"/>
                </a:lnTo>
                <a:lnTo>
                  <a:pt x="704230" y="2299771"/>
                </a:lnTo>
                <a:lnTo>
                  <a:pt x="663118" y="2280021"/>
                </a:lnTo>
                <a:lnTo>
                  <a:pt x="622887" y="2258777"/>
                </a:lnTo>
                <a:lnTo>
                  <a:pt x="583572" y="2236077"/>
                </a:lnTo>
                <a:lnTo>
                  <a:pt x="545211" y="2211956"/>
                </a:lnTo>
                <a:lnTo>
                  <a:pt x="507838" y="2186449"/>
                </a:lnTo>
                <a:lnTo>
                  <a:pt x="471490" y="2159594"/>
                </a:lnTo>
                <a:lnTo>
                  <a:pt x="436202" y="2131425"/>
                </a:lnTo>
                <a:lnTo>
                  <a:pt x="402011" y="2101979"/>
                </a:lnTo>
                <a:lnTo>
                  <a:pt x="368953" y="2071291"/>
                </a:lnTo>
                <a:lnTo>
                  <a:pt x="337063" y="2039398"/>
                </a:lnTo>
                <a:lnTo>
                  <a:pt x="306377" y="2006335"/>
                </a:lnTo>
                <a:lnTo>
                  <a:pt x="276932" y="1972139"/>
                </a:lnTo>
                <a:lnTo>
                  <a:pt x="248763" y="1936845"/>
                </a:lnTo>
                <a:lnTo>
                  <a:pt x="221906" y="1900490"/>
                </a:lnTo>
                <a:lnTo>
                  <a:pt x="196397" y="1863108"/>
                </a:lnTo>
                <a:lnTo>
                  <a:pt x="172273" y="1824737"/>
                </a:lnTo>
                <a:lnTo>
                  <a:pt x="149569" y="1785412"/>
                </a:lnTo>
                <a:lnTo>
                  <a:pt x="128321" y="1745169"/>
                </a:lnTo>
                <a:lnTo>
                  <a:pt x="108564" y="1704044"/>
                </a:lnTo>
                <a:lnTo>
                  <a:pt x="90336" y="1662073"/>
                </a:lnTo>
                <a:lnTo>
                  <a:pt x="73672" y="1619291"/>
                </a:lnTo>
                <a:lnTo>
                  <a:pt x="58607" y="1575736"/>
                </a:lnTo>
                <a:lnTo>
                  <a:pt x="45178" y="1531442"/>
                </a:lnTo>
                <a:lnTo>
                  <a:pt x="33421" y="1486446"/>
                </a:lnTo>
                <a:lnTo>
                  <a:pt x="23372" y="1440783"/>
                </a:lnTo>
                <a:lnTo>
                  <a:pt x="15066" y="1394490"/>
                </a:lnTo>
                <a:lnTo>
                  <a:pt x="8540" y="1347602"/>
                </a:lnTo>
                <a:lnTo>
                  <a:pt x="3830" y="1300156"/>
                </a:lnTo>
                <a:lnTo>
                  <a:pt x="971" y="1252187"/>
                </a:lnTo>
                <a:lnTo>
                  <a:pt x="0" y="1203731"/>
                </a:lnTo>
                <a:lnTo>
                  <a:pt x="971" y="1155330"/>
                </a:lnTo>
                <a:lnTo>
                  <a:pt x="3830" y="1107412"/>
                </a:lnTo>
                <a:lnTo>
                  <a:pt x="8540" y="1060015"/>
                </a:lnTo>
                <a:lnTo>
                  <a:pt x="15066" y="1013174"/>
                </a:lnTo>
                <a:lnTo>
                  <a:pt x="23372" y="966925"/>
                </a:lnTo>
                <a:lnTo>
                  <a:pt x="33421" y="921303"/>
                </a:lnTo>
                <a:lnTo>
                  <a:pt x="45178" y="876346"/>
                </a:lnTo>
                <a:lnTo>
                  <a:pt x="58607" y="832089"/>
                </a:lnTo>
                <a:lnTo>
                  <a:pt x="73672" y="788569"/>
                </a:lnTo>
                <a:lnTo>
                  <a:pt x="90336" y="745820"/>
                </a:lnTo>
                <a:lnTo>
                  <a:pt x="108564" y="703879"/>
                </a:lnTo>
                <a:lnTo>
                  <a:pt x="128321" y="662782"/>
                </a:lnTo>
                <a:lnTo>
                  <a:pt x="149569" y="622566"/>
                </a:lnTo>
                <a:lnTo>
                  <a:pt x="172273" y="583266"/>
                </a:lnTo>
                <a:lnTo>
                  <a:pt x="196397" y="544917"/>
                </a:lnTo>
                <a:lnTo>
                  <a:pt x="221906" y="507557"/>
                </a:lnTo>
                <a:lnTo>
                  <a:pt x="248763" y="471221"/>
                </a:lnTo>
                <a:lnTo>
                  <a:pt x="276932" y="435945"/>
                </a:lnTo>
                <a:lnTo>
                  <a:pt x="306377" y="401765"/>
                </a:lnTo>
                <a:lnTo>
                  <a:pt x="337063" y="368717"/>
                </a:lnTo>
                <a:lnTo>
                  <a:pt x="368953" y="336838"/>
                </a:lnTo>
                <a:lnTo>
                  <a:pt x="402011" y="306162"/>
                </a:lnTo>
                <a:lnTo>
                  <a:pt x="436202" y="276727"/>
                </a:lnTo>
                <a:lnTo>
                  <a:pt x="471490" y="248568"/>
                </a:lnTo>
                <a:lnTo>
                  <a:pt x="507838" y="221721"/>
                </a:lnTo>
                <a:lnTo>
                  <a:pt x="545211" y="196222"/>
                </a:lnTo>
                <a:lnTo>
                  <a:pt x="583572" y="172107"/>
                </a:lnTo>
                <a:lnTo>
                  <a:pt x="622887" y="149413"/>
                </a:lnTo>
                <a:lnTo>
                  <a:pt x="663118" y="128174"/>
                </a:lnTo>
                <a:lnTo>
                  <a:pt x="704230" y="108428"/>
                </a:lnTo>
                <a:lnTo>
                  <a:pt x="746186" y="90210"/>
                </a:lnTo>
                <a:lnTo>
                  <a:pt x="788952" y="73556"/>
                </a:lnTo>
                <a:lnTo>
                  <a:pt x="832491" y="58502"/>
                </a:lnTo>
                <a:lnTo>
                  <a:pt x="876767" y="45085"/>
                </a:lnTo>
                <a:lnTo>
                  <a:pt x="921744" y="33339"/>
                </a:lnTo>
                <a:lnTo>
                  <a:pt x="967386" y="23302"/>
                </a:lnTo>
                <a:lnTo>
                  <a:pt x="1013657" y="15009"/>
                </a:lnTo>
                <a:lnTo>
                  <a:pt x="1060522" y="8496"/>
                </a:lnTo>
                <a:lnTo>
                  <a:pt x="1107943" y="3800"/>
                </a:lnTo>
                <a:lnTo>
                  <a:pt x="1155887" y="956"/>
                </a:lnTo>
                <a:lnTo>
                  <a:pt x="1204315" y="0"/>
                </a:lnTo>
                <a:lnTo>
                  <a:pt x="1252744" y="956"/>
                </a:lnTo>
                <a:lnTo>
                  <a:pt x="1300687" y="3800"/>
                </a:lnTo>
                <a:lnTo>
                  <a:pt x="1348109" y="8497"/>
                </a:lnTo>
                <a:lnTo>
                  <a:pt x="1394973" y="15010"/>
                </a:lnTo>
                <a:lnTo>
                  <a:pt x="1441245" y="23303"/>
                </a:lnTo>
                <a:lnTo>
                  <a:pt x="1486887" y="33340"/>
                </a:lnTo>
                <a:lnTo>
                  <a:pt x="1531863" y="45087"/>
                </a:lnTo>
                <a:lnTo>
                  <a:pt x="1576139" y="58505"/>
                </a:lnTo>
                <a:lnTo>
                  <a:pt x="1619677" y="73560"/>
                </a:lnTo>
                <a:lnTo>
                  <a:pt x="1662443" y="90215"/>
                </a:lnTo>
                <a:lnTo>
                  <a:pt x="1704399" y="108435"/>
                </a:lnTo>
                <a:lnTo>
                  <a:pt x="1745510" y="128184"/>
                </a:lnTo>
                <a:lnTo>
                  <a:pt x="1785740" y="149425"/>
                </a:lnTo>
                <a:lnTo>
                  <a:pt x="1825053" y="172122"/>
                </a:lnTo>
                <a:lnTo>
                  <a:pt x="1863413" y="196240"/>
                </a:lnTo>
                <a:lnTo>
                  <a:pt x="1900784" y="221743"/>
                </a:lnTo>
                <a:lnTo>
                  <a:pt x="1937130" y="248595"/>
                </a:lnTo>
                <a:lnTo>
                  <a:pt x="1972415" y="276759"/>
                </a:lnTo>
                <a:lnTo>
                  <a:pt x="2006603" y="306200"/>
                </a:lnTo>
                <a:lnTo>
                  <a:pt x="2039658" y="336882"/>
                </a:lnTo>
                <a:lnTo>
                  <a:pt x="2071545" y="368769"/>
                </a:lnTo>
                <a:lnTo>
                  <a:pt x="2102227" y="401824"/>
                </a:lnTo>
                <a:lnTo>
                  <a:pt x="2131668" y="436012"/>
                </a:lnTo>
                <a:lnTo>
                  <a:pt x="2159832" y="471297"/>
                </a:lnTo>
                <a:lnTo>
                  <a:pt x="2186684" y="507643"/>
                </a:lnTo>
                <a:lnTo>
                  <a:pt x="2212187" y="545014"/>
                </a:lnTo>
                <a:lnTo>
                  <a:pt x="2236305" y="583374"/>
                </a:lnTo>
                <a:lnTo>
                  <a:pt x="2259002" y="622687"/>
                </a:lnTo>
                <a:lnTo>
                  <a:pt x="2280243" y="662917"/>
                </a:lnTo>
                <a:lnTo>
                  <a:pt x="2299992" y="704028"/>
                </a:lnTo>
                <a:lnTo>
                  <a:pt x="2318212" y="745984"/>
                </a:lnTo>
                <a:lnTo>
                  <a:pt x="2334867" y="788750"/>
                </a:lnTo>
                <a:lnTo>
                  <a:pt x="2349922" y="832288"/>
                </a:lnTo>
                <a:lnTo>
                  <a:pt x="2363340" y="876564"/>
                </a:lnTo>
                <a:lnTo>
                  <a:pt x="2375087" y="921540"/>
                </a:lnTo>
                <a:lnTo>
                  <a:pt x="2385124" y="967182"/>
                </a:lnTo>
                <a:lnTo>
                  <a:pt x="2393417" y="1013454"/>
                </a:lnTo>
                <a:lnTo>
                  <a:pt x="2399930" y="1060318"/>
                </a:lnTo>
                <a:lnTo>
                  <a:pt x="2404627" y="1107740"/>
                </a:lnTo>
                <a:lnTo>
                  <a:pt x="2407471" y="1155683"/>
                </a:lnTo>
                <a:lnTo>
                  <a:pt x="2408428" y="1204112"/>
                </a:lnTo>
                <a:lnTo>
                  <a:pt x="2407471" y="1252540"/>
                </a:lnTo>
                <a:lnTo>
                  <a:pt x="2404627" y="1300484"/>
                </a:lnTo>
                <a:lnTo>
                  <a:pt x="2399930" y="1347905"/>
                </a:lnTo>
                <a:lnTo>
                  <a:pt x="2393417" y="1394770"/>
                </a:lnTo>
                <a:lnTo>
                  <a:pt x="2385124" y="1441041"/>
                </a:lnTo>
                <a:lnTo>
                  <a:pt x="2375087" y="1486683"/>
                </a:lnTo>
                <a:lnTo>
                  <a:pt x="2363340" y="1531659"/>
                </a:lnTo>
                <a:lnTo>
                  <a:pt x="2349922" y="1575934"/>
                </a:lnTo>
                <a:lnTo>
                  <a:pt x="2334867" y="1619472"/>
                </a:lnTo>
                <a:lnTo>
                  <a:pt x="2318212" y="1662237"/>
                </a:lnTo>
                <a:lnTo>
                  <a:pt x="2299992" y="1704193"/>
                </a:lnTo>
                <a:lnTo>
                  <a:pt x="2280243" y="1745304"/>
                </a:lnTo>
                <a:lnTo>
                  <a:pt x="2259002" y="1785533"/>
                </a:lnTo>
                <a:lnTo>
                  <a:pt x="2236305" y="1824846"/>
                </a:lnTo>
                <a:lnTo>
                  <a:pt x="2212187" y="1863206"/>
                </a:lnTo>
                <a:lnTo>
                  <a:pt x="2186684" y="1900576"/>
                </a:lnTo>
                <a:lnTo>
                  <a:pt x="2159832" y="1936922"/>
                </a:lnTo>
                <a:lnTo>
                  <a:pt x="2131668" y="1972206"/>
                </a:lnTo>
                <a:lnTo>
                  <a:pt x="2102227" y="2006394"/>
                </a:lnTo>
                <a:lnTo>
                  <a:pt x="2071545" y="2039449"/>
                </a:lnTo>
                <a:lnTo>
                  <a:pt x="2039658" y="2071335"/>
                </a:lnTo>
                <a:lnTo>
                  <a:pt x="2006603" y="2102017"/>
                </a:lnTo>
                <a:lnTo>
                  <a:pt x="1972415" y="2131457"/>
                </a:lnTo>
                <a:lnTo>
                  <a:pt x="1937130" y="2159621"/>
                </a:lnTo>
                <a:lnTo>
                  <a:pt x="1900784" y="2186472"/>
                </a:lnTo>
                <a:lnTo>
                  <a:pt x="1863413" y="2211974"/>
                </a:lnTo>
                <a:lnTo>
                  <a:pt x="1825053" y="2236092"/>
                </a:lnTo>
                <a:lnTo>
                  <a:pt x="1785740" y="2258789"/>
                </a:lnTo>
                <a:lnTo>
                  <a:pt x="1745510" y="2280030"/>
                </a:lnTo>
                <a:lnTo>
                  <a:pt x="1704399" y="2299778"/>
                </a:lnTo>
                <a:lnTo>
                  <a:pt x="1662443" y="2317998"/>
                </a:lnTo>
                <a:lnTo>
                  <a:pt x="1619677" y="2334653"/>
                </a:lnTo>
                <a:lnTo>
                  <a:pt x="1576139" y="2349707"/>
                </a:lnTo>
                <a:lnTo>
                  <a:pt x="1531863" y="2363126"/>
                </a:lnTo>
                <a:lnTo>
                  <a:pt x="1486887" y="2374871"/>
                </a:lnTo>
                <a:lnTo>
                  <a:pt x="1441245" y="2384909"/>
                </a:lnTo>
                <a:lnTo>
                  <a:pt x="1394973" y="2393202"/>
                </a:lnTo>
                <a:lnTo>
                  <a:pt x="1348109" y="2399715"/>
                </a:lnTo>
                <a:lnTo>
                  <a:pt x="1300687" y="2404411"/>
                </a:lnTo>
                <a:lnTo>
                  <a:pt x="1252744" y="2407256"/>
                </a:lnTo>
                <a:lnTo>
                  <a:pt x="1204315" y="2408212"/>
                </a:lnTo>
                <a:close/>
              </a:path>
            </a:pathLst>
          </a:custGeom>
          <a:solidFill>
            <a:srgbClr val="DF52B0"/>
          </a:solidFill>
        </p:spPr>
        <p:txBody>
          <a:bodyPr wrap="square" lIns="0" tIns="0" rIns="0" bIns="0" rtlCol="0"/>
          <a:lstStyle/>
          <a:p>
            <a:endParaRPr/>
          </a:p>
        </p:txBody>
      </p:sp>
      <p:sp>
        <p:nvSpPr>
          <p:cNvPr id="17" name="bk object 17"/>
          <p:cNvSpPr/>
          <p:nvPr/>
        </p:nvSpPr>
        <p:spPr>
          <a:xfrm>
            <a:off x="0" y="3421802"/>
            <a:ext cx="12192000" cy="3436197"/>
          </a:xfrm>
          <a:prstGeom prst="rect">
            <a:avLst/>
          </a:prstGeom>
          <a:blipFill>
            <a:blip r:embed="rId2" cstate="print"/>
            <a:stretch>
              <a:fillRect/>
            </a:stretch>
          </a:blipFill>
        </p:spPr>
        <p:txBody>
          <a:bodyPr wrap="square" lIns="0" tIns="0" rIns="0" bIns="0" rtlCol="0"/>
          <a:lstStyle/>
          <a:p>
            <a:endParaRPr/>
          </a:p>
        </p:txBody>
      </p:sp>
      <p:sp>
        <p:nvSpPr>
          <p:cNvPr id="18" name="bk object 18"/>
          <p:cNvSpPr/>
          <p:nvPr/>
        </p:nvSpPr>
        <p:spPr>
          <a:xfrm>
            <a:off x="7357744" y="2778251"/>
            <a:ext cx="4157472" cy="3464052"/>
          </a:xfrm>
          <a:prstGeom prst="rect">
            <a:avLst/>
          </a:prstGeom>
          <a:blipFill>
            <a:blip r:embed="rId3"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400" b="1" i="0">
                <a:solidFill>
                  <a:srgbClr val="252525"/>
                </a:solidFill>
                <a:latin typeface="Microsoft JhengHei"/>
                <a:cs typeface="Microsoft JhengHe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2/7/2021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923544"/>
            <a:ext cx="12192000" cy="5076444"/>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1875408" y="1830527"/>
            <a:ext cx="2045423" cy="548855"/>
          </a:xfrm>
          <a:prstGeom prst="rect">
            <a:avLst/>
          </a:prstGeom>
          <a:blipFill>
            <a:blip r:embed="rId3" cstate="print"/>
            <a:stretch>
              <a:fillRect/>
            </a:stretch>
          </a:blipFill>
        </p:spPr>
        <p:txBody>
          <a:bodyPr wrap="square" lIns="0" tIns="0" rIns="0" bIns="0" rtlCol="0"/>
          <a:lstStyle/>
          <a:p>
            <a:endParaRPr/>
          </a:p>
        </p:txBody>
      </p:sp>
      <p:sp>
        <p:nvSpPr>
          <p:cNvPr id="18" name="bk object 18"/>
          <p:cNvSpPr/>
          <p:nvPr/>
        </p:nvSpPr>
        <p:spPr>
          <a:xfrm>
            <a:off x="3870833" y="2049246"/>
            <a:ext cx="578065" cy="110109"/>
          </a:xfrm>
          <a:prstGeom prst="rect">
            <a:avLst/>
          </a:prstGeom>
          <a:blipFill>
            <a:blip r:embed="rId4" cstate="print"/>
            <a:stretch>
              <a:fillRect/>
            </a:stretch>
          </a:blipFill>
        </p:spPr>
        <p:txBody>
          <a:bodyPr wrap="square" lIns="0" tIns="0" rIns="0" bIns="0" rtlCol="0"/>
          <a:lstStyle/>
          <a:p>
            <a:endParaRPr/>
          </a:p>
        </p:txBody>
      </p:sp>
      <p:sp>
        <p:nvSpPr>
          <p:cNvPr id="19" name="bk object 19"/>
          <p:cNvSpPr/>
          <p:nvPr/>
        </p:nvSpPr>
        <p:spPr>
          <a:xfrm>
            <a:off x="369227" y="2852039"/>
            <a:ext cx="5513133" cy="724446"/>
          </a:xfrm>
          <a:prstGeom prst="rect">
            <a:avLst/>
          </a:prstGeom>
          <a:blipFill>
            <a:blip r:embed="rId5" cstate="print"/>
            <a:stretch>
              <a:fillRect/>
            </a:stretch>
          </a:blip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2/7/2021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6547621"/>
            <a:ext cx="12192000" cy="310378"/>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5350357" y="421005"/>
            <a:ext cx="1491285" cy="697230"/>
          </a:xfrm>
          <a:prstGeom prst="rect">
            <a:avLst/>
          </a:prstGeom>
        </p:spPr>
        <p:txBody>
          <a:bodyPr wrap="square" lIns="0" tIns="0" rIns="0" bIns="0">
            <a:spAutoFit/>
          </a:bodyPr>
          <a:lstStyle>
            <a:lvl1pPr>
              <a:defRPr sz="4400" b="1" i="0">
                <a:solidFill>
                  <a:srgbClr val="252525"/>
                </a:solidFill>
                <a:latin typeface="Microsoft JhengHei"/>
                <a:cs typeface="Microsoft JhengHei"/>
              </a:defRPr>
            </a:lvl1pPr>
          </a:lstStyle>
          <a:p>
            <a:endParaRPr/>
          </a:p>
        </p:txBody>
      </p:sp>
      <p:sp>
        <p:nvSpPr>
          <p:cNvPr id="3" name="Holder 3"/>
          <p:cNvSpPr>
            <a:spLocks noGrp="1"/>
          </p:cNvSpPr>
          <p:nvPr>
            <p:ph type="body" idx="1"/>
          </p:nvPr>
        </p:nvSpPr>
        <p:spPr>
          <a:xfrm>
            <a:off x="1889125" y="2686049"/>
            <a:ext cx="8413750" cy="2404110"/>
          </a:xfrm>
          <a:prstGeom prst="rect">
            <a:avLst/>
          </a:prstGeom>
        </p:spPr>
        <p:txBody>
          <a:bodyPr wrap="square" lIns="0" tIns="0" rIns="0" bIns="0">
            <a:spAutoFit/>
          </a:bodyPr>
          <a:lstStyle>
            <a:lvl1pPr>
              <a:defRPr sz="1400" b="0" i="0">
                <a:solidFill>
                  <a:srgbClr val="404040"/>
                </a:solidFill>
                <a:latin typeface="Microsoft YaHei"/>
                <a:cs typeface="Microsoft YaHe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2/7/2021</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png"/><Relationship Id="rId7" Type="http://schemas.openxmlformats.org/officeDocument/2006/relationships/image" Target="../media/image14.jp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3.jpg"/></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9.png"/><Relationship Id="rId7"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26.jpg"/><Relationship Id="rId5" Type="http://schemas.openxmlformats.org/officeDocument/2006/relationships/image" Target="../media/image25.png"/><Relationship Id="rId4" Type="http://schemas.openxmlformats.org/officeDocument/2006/relationships/image" Target="../media/image24.jp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g"/><Relationship Id="rId7" Type="http://schemas.openxmlformats.org/officeDocument/2006/relationships/image" Target="../media/image8.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9.jpg"/><Relationship Id="rId11" Type="http://schemas.openxmlformats.org/officeDocument/2006/relationships/image" Target="../media/image8.png"/><Relationship Id="rId5" Type="http://schemas.openxmlformats.org/officeDocument/2006/relationships/image" Target="../media/image38.jpg"/><Relationship Id="rId10" Type="http://schemas.openxmlformats.org/officeDocument/2006/relationships/image" Target="../media/image43.png"/><Relationship Id="rId4" Type="http://schemas.openxmlformats.org/officeDocument/2006/relationships/image" Target="../media/image37.jpg"/><Relationship Id="rId9" Type="http://schemas.openxmlformats.org/officeDocument/2006/relationships/image" Target="../media/image42.png"/></Relationships>
</file>

<file path=ppt/slides/_rels/slide15.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44.png"/><Relationship Id="rId7" Type="http://schemas.openxmlformats.org/officeDocument/2006/relationships/image" Target="../media/image48.jp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47.jpg"/><Relationship Id="rId5" Type="http://schemas.openxmlformats.org/officeDocument/2006/relationships/image" Target="../media/image46.png"/><Relationship Id="rId10" Type="http://schemas.openxmlformats.org/officeDocument/2006/relationships/image" Target="../media/image8.png"/><Relationship Id="rId4" Type="http://schemas.openxmlformats.org/officeDocument/2006/relationships/image" Target="../media/image45.png"/><Relationship Id="rId9" Type="http://schemas.openxmlformats.org/officeDocument/2006/relationships/image" Target="../media/image50.jpg"/></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52.jpg"/></Relationships>
</file>

<file path=ppt/slides/_rels/slide1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54.png"/></Relationships>
</file>

<file path=ppt/slides/_rels/slide18.xml.rels><?xml version="1.0" encoding="UTF-8" standalone="yes"?>
<Relationships xmlns="http://schemas.openxmlformats.org/package/2006/relationships"><Relationship Id="rId8" Type="http://schemas.openxmlformats.org/officeDocument/2006/relationships/image" Target="../media/image59.jpg"/><Relationship Id="rId3" Type="http://schemas.openxmlformats.org/officeDocument/2006/relationships/image" Target="../media/image44.png"/><Relationship Id="rId7" Type="http://schemas.openxmlformats.org/officeDocument/2006/relationships/image" Target="../media/image58.png"/><Relationship Id="rId12" Type="http://schemas.openxmlformats.org/officeDocument/2006/relationships/image" Target="../media/image8.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2.jpg"/><Relationship Id="rId5" Type="http://schemas.openxmlformats.org/officeDocument/2006/relationships/image" Target="../media/image56.png"/><Relationship Id="rId10" Type="http://schemas.openxmlformats.org/officeDocument/2006/relationships/image" Target="../media/image61.jpg"/><Relationship Id="rId4" Type="http://schemas.openxmlformats.org/officeDocument/2006/relationships/image" Target="../media/image55.png"/><Relationship Id="rId9" Type="http://schemas.openxmlformats.org/officeDocument/2006/relationships/image" Target="../media/image60.jpg"/></Relationships>
</file>

<file path=ppt/slides/_rels/slide1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64.png"/></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文本&#10;&#10;描述已自动生成">
            <a:extLst>
              <a:ext uri="{FF2B5EF4-FFF2-40B4-BE49-F238E27FC236}">
                <a16:creationId xmlns:a16="http://schemas.microsoft.com/office/drawing/2014/main" id="{E4CE823D-D63C-4D78-93A4-2ED026D6CF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98689" y="0"/>
            <a:ext cx="2019102" cy="69007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15" y="0"/>
            <a:ext cx="1123861" cy="885101"/>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982967" y="1409850"/>
            <a:ext cx="8047324" cy="210378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1793239" y="1768322"/>
            <a:ext cx="398780" cy="313690"/>
          </a:xfrm>
          <a:custGeom>
            <a:avLst/>
            <a:gdLst/>
            <a:ahLst/>
            <a:cxnLst/>
            <a:rect l="l" t="t" r="r" b="b"/>
            <a:pathLst>
              <a:path w="398780" h="313689">
                <a:moveTo>
                  <a:pt x="398627" y="313689"/>
                </a:moveTo>
                <a:lnTo>
                  <a:pt x="230822" y="313689"/>
                </a:lnTo>
                <a:lnTo>
                  <a:pt x="230822" y="203504"/>
                </a:lnTo>
                <a:lnTo>
                  <a:pt x="234032" y="143344"/>
                </a:lnTo>
                <a:lnTo>
                  <a:pt x="243662" y="97701"/>
                </a:lnTo>
                <a:lnTo>
                  <a:pt x="269426" y="49479"/>
                </a:lnTo>
                <a:lnTo>
                  <a:pt x="300935" y="21663"/>
                </a:lnTo>
                <a:lnTo>
                  <a:pt x="358051" y="0"/>
                </a:lnTo>
                <a:lnTo>
                  <a:pt x="381927" y="46774"/>
                </a:lnTo>
                <a:lnTo>
                  <a:pt x="365499" y="52486"/>
                </a:lnTo>
                <a:lnTo>
                  <a:pt x="350953" y="58545"/>
                </a:lnTo>
                <a:lnTo>
                  <a:pt x="307824" y="95716"/>
                </a:lnTo>
                <a:lnTo>
                  <a:pt x="296964" y="139293"/>
                </a:lnTo>
                <a:lnTo>
                  <a:pt x="398627" y="139293"/>
                </a:lnTo>
                <a:lnTo>
                  <a:pt x="398627" y="313689"/>
                </a:lnTo>
                <a:close/>
              </a:path>
              <a:path w="398780" h="313689">
                <a:moveTo>
                  <a:pt x="167817" y="313689"/>
                </a:moveTo>
                <a:lnTo>
                  <a:pt x="0" y="313689"/>
                </a:lnTo>
                <a:lnTo>
                  <a:pt x="0" y="203504"/>
                </a:lnTo>
                <a:lnTo>
                  <a:pt x="3209" y="143344"/>
                </a:lnTo>
                <a:lnTo>
                  <a:pt x="12839" y="97701"/>
                </a:lnTo>
                <a:lnTo>
                  <a:pt x="38603" y="49479"/>
                </a:lnTo>
                <a:lnTo>
                  <a:pt x="70117" y="21663"/>
                </a:lnTo>
                <a:lnTo>
                  <a:pt x="127228" y="0"/>
                </a:lnTo>
                <a:lnTo>
                  <a:pt x="151117" y="46774"/>
                </a:lnTo>
                <a:lnTo>
                  <a:pt x="134681" y="52486"/>
                </a:lnTo>
                <a:lnTo>
                  <a:pt x="120132" y="58545"/>
                </a:lnTo>
                <a:lnTo>
                  <a:pt x="77001" y="95716"/>
                </a:lnTo>
                <a:lnTo>
                  <a:pt x="66141" y="139293"/>
                </a:lnTo>
                <a:lnTo>
                  <a:pt x="167817" y="139293"/>
                </a:lnTo>
                <a:lnTo>
                  <a:pt x="167817" y="313689"/>
                </a:lnTo>
                <a:close/>
              </a:path>
            </a:pathLst>
          </a:custGeom>
          <a:solidFill>
            <a:srgbClr val="5D70F1"/>
          </a:solidFill>
        </p:spPr>
        <p:txBody>
          <a:bodyPr wrap="square" lIns="0" tIns="0" rIns="0" bIns="0" rtlCol="0"/>
          <a:lstStyle/>
          <a:p>
            <a:endParaRPr/>
          </a:p>
        </p:txBody>
      </p:sp>
      <p:sp>
        <p:nvSpPr>
          <p:cNvPr id="5" name="object 5"/>
          <p:cNvSpPr txBox="1"/>
          <p:nvPr/>
        </p:nvSpPr>
        <p:spPr>
          <a:xfrm>
            <a:off x="2411095" y="1668018"/>
            <a:ext cx="7380605" cy="1488440"/>
          </a:xfrm>
          <a:prstGeom prst="rect">
            <a:avLst/>
          </a:prstGeom>
        </p:spPr>
        <p:txBody>
          <a:bodyPr vert="horz" wrap="square" lIns="0" tIns="12700" rIns="0" bIns="0" rtlCol="0">
            <a:spAutoFit/>
          </a:bodyPr>
          <a:lstStyle/>
          <a:p>
            <a:pPr marL="12700" marR="5080" algn="just">
              <a:lnSpc>
                <a:spcPct val="150000"/>
              </a:lnSpc>
              <a:spcBef>
                <a:spcPts val="100"/>
              </a:spcBef>
            </a:pPr>
            <a:r>
              <a:rPr sz="1600" spc="160" dirty="0">
                <a:solidFill>
                  <a:srgbClr val="404040"/>
                </a:solidFill>
                <a:latin typeface="Microsoft YaHei"/>
                <a:cs typeface="Microsoft YaHei"/>
              </a:rPr>
              <a:t>门店系统是一款为</a:t>
            </a:r>
            <a:r>
              <a:rPr sz="1600" b="1" spc="160" dirty="0">
                <a:solidFill>
                  <a:srgbClr val="AC64DC"/>
                </a:solidFill>
                <a:latin typeface="Microsoft YaHei"/>
                <a:cs typeface="Microsoft YaHei"/>
              </a:rPr>
              <a:t>门店用户</a:t>
            </a:r>
            <a:r>
              <a:rPr sz="1600" spc="160" dirty="0">
                <a:solidFill>
                  <a:srgbClr val="404040"/>
                </a:solidFill>
                <a:latin typeface="Microsoft YaHei"/>
                <a:cs typeface="Microsoft YaHei"/>
              </a:rPr>
              <a:t>打造的门店运营系统</a:t>
            </a:r>
            <a:r>
              <a:rPr sz="1600" spc="-5" dirty="0">
                <a:solidFill>
                  <a:srgbClr val="404040"/>
                </a:solidFill>
                <a:latin typeface="Microsoft YaHei"/>
                <a:cs typeface="Microsoft YaHei"/>
              </a:rPr>
              <a:t>，</a:t>
            </a:r>
            <a:r>
              <a:rPr sz="1600" spc="-405" dirty="0">
                <a:solidFill>
                  <a:srgbClr val="404040"/>
                </a:solidFill>
                <a:latin typeface="Microsoft YaHei"/>
                <a:cs typeface="Microsoft YaHei"/>
              </a:rPr>
              <a:t> </a:t>
            </a:r>
            <a:r>
              <a:rPr sz="1600" spc="160" dirty="0">
                <a:solidFill>
                  <a:srgbClr val="404040"/>
                </a:solidFill>
                <a:latin typeface="Microsoft YaHei"/>
                <a:cs typeface="Microsoft YaHei"/>
              </a:rPr>
              <a:t>专注于解决用户运营门</a:t>
            </a:r>
            <a:r>
              <a:rPr sz="1600" spc="-5" dirty="0">
                <a:solidFill>
                  <a:srgbClr val="404040"/>
                </a:solidFill>
                <a:latin typeface="Microsoft YaHei"/>
                <a:cs typeface="Microsoft YaHei"/>
              </a:rPr>
              <a:t>店 </a:t>
            </a:r>
            <a:r>
              <a:rPr sz="1600" spc="160" dirty="0">
                <a:solidFill>
                  <a:srgbClr val="404040"/>
                </a:solidFill>
                <a:latin typeface="Microsoft YaHei"/>
                <a:cs typeface="Microsoft YaHei"/>
              </a:rPr>
              <a:t>过程中遇到的</a:t>
            </a:r>
            <a:r>
              <a:rPr sz="1600" b="1" spc="160" dirty="0">
                <a:solidFill>
                  <a:srgbClr val="AC64DC"/>
                </a:solidFill>
                <a:latin typeface="Microsoft YaHei"/>
                <a:cs typeface="Microsoft YaHei"/>
              </a:rPr>
              <a:t>获客成效差、会员管理效率低</a:t>
            </a:r>
            <a:r>
              <a:rPr sz="1600" b="1" spc="-5" dirty="0">
                <a:solidFill>
                  <a:srgbClr val="AC64DC"/>
                </a:solidFill>
                <a:latin typeface="Microsoft YaHei"/>
                <a:cs typeface="Microsoft YaHei"/>
              </a:rPr>
              <a:t>，</a:t>
            </a:r>
            <a:r>
              <a:rPr sz="1600" b="1" spc="380" dirty="0">
                <a:solidFill>
                  <a:srgbClr val="AC64DC"/>
                </a:solidFill>
                <a:latin typeface="Microsoft YaHei"/>
                <a:cs typeface="Microsoft YaHei"/>
              </a:rPr>
              <a:t> </a:t>
            </a:r>
            <a:r>
              <a:rPr sz="1600" b="1" spc="160" dirty="0">
                <a:solidFill>
                  <a:srgbClr val="AC64DC"/>
                </a:solidFill>
                <a:latin typeface="Microsoft YaHei"/>
                <a:cs typeface="Microsoft YaHei"/>
              </a:rPr>
              <a:t>顾客黏性弱、推广成本投</a:t>
            </a:r>
            <a:r>
              <a:rPr sz="1600" b="1" spc="-965" dirty="0">
                <a:solidFill>
                  <a:srgbClr val="AC64DC"/>
                </a:solidFill>
                <a:latin typeface="Microsoft YaHei"/>
                <a:cs typeface="Microsoft YaHei"/>
              </a:rPr>
              <a:t>入 </a:t>
            </a:r>
            <a:r>
              <a:rPr sz="1600" b="1" spc="-5" dirty="0">
                <a:solidFill>
                  <a:srgbClr val="AC64DC"/>
                </a:solidFill>
                <a:latin typeface="Microsoft YaHei"/>
                <a:cs typeface="Microsoft YaHei"/>
              </a:rPr>
              <a:t>难</a:t>
            </a:r>
            <a:r>
              <a:rPr sz="1600" b="1" spc="160" dirty="0">
                <a:solidFill>
                  <a:srgbClr val="AC64DC"/>
                </a:solidFill>
                <a:latin typeface="Microsoft YaHei"/>
                <a:cs typeface="Microsoft YaHei"/>
              </a:rPr>
              <a:t>以跟踪成效</a:t>
            </a:r>
            <a:r>
              <a:rPr sz="1600" spc="160" dirty="0">
                <a:solidFill>
                  <a:srgbClr val="404040"/>
                </a:solidFill>
                <a:latin typeface="Microsoft YaHei"/>
                <a:cs typeface="Microsoft YaHei"/>
              </a:rPr>
              <a:t>的核心问题</a:t>
            </a:r>
            <a:r>
              <a:rPr sz="1600" spc="-5" dirty="0">
                <a:solidFill>
                  <a:srgbClr val="404040"/>
                </a:solidFill>
                <a:latin typeface="Microsoft YaHei"/>
                <a:cs typeface="Microsoft YaHei"/>
              </a:rPr>
              <a:t>，</a:t>
            </a:r>
            <a:r>
              <a:rPr sz="1600" spc="-360" dirty="0">
                <a:solidFill>
                  <a:srgbClr val="404040"/>
                </a:solidFill>
                <a:latin typeface="Microsoft YaHei"/>
                <a:cs typeface="Microsoft YaHei"/>
              </a:rPr>
              <a:t> </a:t>
            </a:r>
            <a:r>
              <a:rPr sz="1600" spc="160" dirty="0">
                <a:solidFill>
                  <a:srgbClr val="404040"/>
                </a:solidFill>
                <a:latin typeface="Microsoft YaHei"/>
                <a:cs typeface="Microsoft YaHei"/>
              </a:rPr>
              <a:t>配上丰富的店务管理功能</a:t>
            </a:r>
            <a:r>
              <a:rPr sz="1600" spc="-5" dirty="0">
                <a:solidFill>
                  <a:srgbClr val="404040"/>
                </a:solidFill>
                <a:latin typeface="Microsoft YaHei"/>
                <a:cs typeface="Microsoft YaHei"/>
              </a:rPr>
              <a:t>，</a:t>
            </a:r>
            <a:r>
              <a:rPr sz="1600" spc="-360" dirty="0">
                <a:solidFill>
                  <a:srgbClr val="404040"/>
                </a:solidFill>
                <a:latin typeface="Microsoft YaHei"/>
                <a:cs typeface="Microsoft YaHei"/>
              </a:rPr>
              <a:t> </a:t>
            </a:r>
            <a:r>
              <a:rPr sz="1600" spc="160" dirty="0">
                <a:solidFill>
                  <a:srgbClr val="404040"/>
                </a:solidFill>
                <a:latin typeface="Microsoft YaHei"/>
                <a:cs typeface="Microsoft YaHei"/>
              </a:rPr>
              <a:t>助您高质低成本地快 </a:t>
            </a:r>
            <a:r>
              <a:rPr sz="1600" spc="-5" dirty="0">
                <a:solidFill>
                  <a:srgbClr val="404040"/>
                </a:solidFill>
                <a:latin typeface="Microsoft YaHei"/>
                <a:cs typeface="Microsoft YaHei"/>
              </a:rPr>
              <a:t>速</a:t>
            </a:r>
            <a:r>
              <a:rPr sz="1600" spc="160" dirty="0">
                <a:solidFill>
                  <a:srgbClr val="404040"/>
                </a:solidFill>
                <a:latin typeface="Microsoft YaHei"/>
                <a:cs typeface="Microsoft YaHei"/>
              </a:rPr>
              <a:t>获得</a:t>
            </a:r>
            <a:r>
              <a:rPr sz="1600" b="1" spc="160" dirty="0">
                <a:solidFill>
                  <a:srgbClr val="AC64DC"/>
                </a:solidFill>
                <a:latin typeface="Microsoft YaHei"/>
                <a:cs typeface="Microsoft YaHei"/>
              </a:rPr>
              <a:t>门店数字化运营能力</a:t>
            </a:r>
            <a:r>
              <a:rPr sz="1600" spc="-5" dirty="0">
                <a:solidFill>
                  <a:srgbClr val="404040"/>
                </a:solidFill>
                <a:latin typeface="Microsoft YaHei"/>
                <a:cs typeface="Microsoft YaHei"/>
              </a:rPr>
              <a:t>，</a:t>
            </a:r>
            <a:r>
              <a:rPr sz="1600" spc="-315" dirty="0">
                <a:solidFill>
                  <a:srgbClr val="404040"/>
                </a:solidFill>
                <a:latin typeface="Microsoft YaHei"/>
                <a:cs typeface="Microsoft YaHei"/>
              </a:rPr>
              <a:t> </a:t>
            </a:r>
            <a:r>
              <a:rPr sz="1600" spc="160" dirty="0">
                <a:solidFill>
                  <a:srgbClr val="404040"/>
                </a:solidFill>
                <a:latin typeface="Microsoft YaHei"/>
                <a:cs typeface="Microsoft YaHei"/>
              </a:rPr>
              <a:t>大数据时代不再落后于人</a:t>
            </a:r>
            <a:r>
              <a:rPr sz="1600" spc="-5" dirty="0">
                <a:solidFill>
                  <a:srgbClr val="404040"/>
                </a:solidFill>
                <a:latin typeface="Microsoft YaHei"/>
                <a:cs typeface="Microsoft YaHei"/>
              </a:rPr>
              <a:t>。</a:t>
            </a:r>
            <a:endParaRPr sz="1600">
              <a:latin typeface="Microsoft YaHei"/>
              <a:cs typeface="Microsoft YaHei"/>
            </a:endParaRPr>
          </a:p>
        </p:txBody>
      </p:sp>
      <p:sp>
        <p:nvSpPr>
          <p:cNvPr id="6" name="object 6"/>
          <p:cNvSpPr txBox="1">
            <a:spLocks noGrp="1"/>
          </p:cNvSpPr>
          <p:nvPr>
            <p:ph type="title"/>
          </p:nvPr>
        </p:nvSpPr>
        <p:spPr>
          <a:xfrm>
            <a:off x="868641" y="434340"/>
            <a:ext cx="1984375" cy="391160"/>
          </a:xfrm>
          <a:prstGeom prst="rect">
            <a:avLst/>
          </a:prstGeom>
        </p:spPr>
        <p:txBody>
          <a:bodyPr vert="horz" wrap="square" lIns="0" tIns="12700" rIns="0" bIns="0" rtlCol="0">
            <a:spAutoFit/>
          </a:bodyPr>
          <a:lstStyle/>
          <a:p>
            <a:pPr marL="12700">
              <a:lnSpc>
                <a:spcPct val="100000"/>
              </a:lnSpc>
              <a:spcBef>
                <a:spcPts val="100"/>
              </a:spcBef>
            </a:pPr>
            <a:r>
              <a:rPr sz="2400" spc="204" dirty="0"/>
              <a:t>门店系统简</a:t>
            </a:r>
            <a:r>
              <a:rPr sz="2400" dirty="0"/>
              <a:t>介</a:t>
            </a:r>
            <a:endParaRPr sz="2400"/>
          </a:p>
        </p:txBody>
      </p:sp>
      <p:sp>
        <p:nvSpPr>
          <p:cNvPr id="7" name="object 7"/>
          <p:cNvSpPr/>
          <p:nvPr/>
        </p:nvSpPr>
        <p:spPr>
          <a:xfrm>
            <a:off x="9365995" y="4706111"/>
            <a:ext cx="2826004" cy="2151888"/>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2549651" y="3704844"/>
            <a:ext cx="1647444" cy="2872740"/>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2540126" y="3695319"/>
            <a:ext cx="1666875" cy="2891790"/>
          </a:xfrm>
          <a:custGeom>
            <a:avLst/>
            <a:gdLst/>
            <a:ahLst/>
            <a:cxnLst/>
            <a:rect l="l" t="t" r="r" b="b"/>
            <a:pathLst>
              <a:path w="1666875" h="2891790">
                <a:moveTo>
                  <a:pt x="1661731" y="2891789"/>
                </a:moveTo>
                <a:lnTo>
                  <a:pt x="4762" y="2891789"/>
                </a:lnTo>
                <a:lnTo>
                  <a:pt x="3289" y="2891561"/>
                </a:lnTo>
                <a:lnTo>
                  <a:pt x="1968" y="2890875"/>
                </a:lnTo>
                <a:lnTo>
                  <a:pt x="914" y="2889821"/>
                </a:lnTo>
                <a:lnTo>
                  <a:pt x="228" y="2888500"/>
                </a:lnTo>
                <a:lnTo>
                  <a:pt x="0" y="2887027"/>
                </a:lnTo>
                <a:lnTo>
                  <a:pt x="0" y="4762"/>
                </a:lnTo>
                <a:lnTo>
                  <a:pt x="4762" y="0"/>
                </a:lnTo>
                <a:lnTo>
                  <a:pt x="1661731" y="0"/>
                </a:lnTo>
                <a:lnTo>
                  <a:pt x="1666494" y="4762"/>
                </a:lnTo>
                <a:lnTo>
                  <a:pt x="9525" y="4762"/>
                </a:lnTo>
                <a:lnTo>
                  <a:pt x="4762" y="9525"/>
                </a:lnTo>
                <a:lnTo>
                  <a:pt x="9525" y="9525"/>
                </a:lnTo>
                <a:lnTo>
                  <a:pt x="9525" y="2882264"/>
                </a:lnTo>
                <a:lnTo>
                  <a:pt x="4762" y="2882264"/>
                </a:lnTo>
                <a:lnTo>
                  <a:pt x="9525" y="2887027"/>
                </a:lnTo>
                <a:lnTo>
                  <a:pt x="1666494" y="2887027"/>
                </a:lnTo>
                <a:lnTo>
                  <a:pt x="1666265" y="2888500"/>
                </a:lnTo>
                <a:lnTo>
                  <a:pt x="1665579" y="2889821"/>
                </a:lnTo>
                <a:lnTo>
                  <a:pt x="1664525" y="2890875"/>
                </a:lnTo>
                <a:lnTo>
                  <a:pt x="1663204" y="2891561"/>
                </a:lnTo>
                <a:lnTo>
                  <a:pt x="1661731" y="2891789"/>
                </a:lnTo>
                <a:close/>
              </a:path>
              <a:path w="1666875" h="2891790">
                <a:moveTo>
                  <a:pt x="9525" y="9525"/>
                </a:moveTo>
                <a:lnTo>
                  <a:pt x="4762" y="9525"/>
                </a:lnTo>
                <a:lnTo>
                  <a:pt x="9525" y="4762"/>
                </a:lnTo>
                <a:lnTo>
                  <a:pt x="9525" y="9525"/>
                </a:lnTo>
                <a:close/>
              </a:path>
              <a:path w="1666875" h="2891790">
                <a:moveTo>
                  <a:pt x="1656969" y="9525"/>
                </a:moveTo>
                <a:lnTo>
                  <a:pt x="9525" y="9525"/>
                </a:lnTo>
                <a:lnTo>
                  <a:pt x="9525" y="4762"/>
                </a:lnTo>
                <a:lnTo>
                  <a:pt x="1656969" y="4762"/>
                </a:lnTo>
                <a:lnTo>
                  <a:pt x="1656969" y="9525"/>
                </a:lnTo>
                <a:close/>
              </a:path>
              <a:path w="1666875" h="2891790">
                <a:moveTo>
                  <a:pt x="1656969" y="2887027"/>
                </a:moveTo>
                <a:lnTo>
                  <a:pt x="1656969" y="4762"/>
                </a:lnTo>
                <a:lnTo>
                  <a:pt x="1661731" y="9525"/>
                </a:lnTo>
                <a:lnTo>
                  <a:pt x="1666494" y="9525"/>
                </a:lnTo>
                <a:lnTo>
                  <a:pt x="1666494" y="2882264"/>
                </a:lnTo>
                <a:lnTo>
                  <a:pt x="1661731" y="2882264"/>
                </a:lnTo>
                <a:lnTo>
                  <a:pt x="1656969" y="2887027"/>
                </a:lnTo>
                <a:close/>
              </a:path>
              <a:path w="1666875" h="2891790">
                <a:moveTo>
                  <a:pt x="1666494" y="9525"/>
                </a:moveTo>
                <a:lnTo>
                  <a:pt x="1661731" y="9525"/>
                </a:lnTo>
                <a:lnTo>
                  <a:pt x="1656969" y="4762"/>
                </a:lnTo>
                <a:lnTo>
                  <a:pt x="1666494" y="4762"/>
                </a:lnTo>
                <a:lnTo>
                  <a:pt x="1666494" y="9525"/>
                </a:lnTo>
                <a:close/>
              </a:path>
              <a:path w="1666875" h="2891790">
                <a:moveTo>
                  <a:pt x="9525" y="2887027"/>
                </a:moveTo>
                <a:lnTo>
                  <a:pt x="4762" y="2882264"/>
                </a:lnTo>
                <a:lnTo>
                  <a:pt x="9525" y="2882264"/>
                </a:lnTo>
                <a:lnTo>
                  <a:pt x="9525" y="2887027"/>
                </a:lnTo>
                <a:close/>
              </a:path>
              <a:path w="1666875" h="2891790">
                <a:moveTo>
                  <a:pt x="1656969" y="2887027"/>
                </a:moveTo>
                <a:lnTo>
                  <a:pt x="9525" y="2887027"/>
                </a:lnTo>
                <a:lnTo>
                  <a:pt x="9525" y="2882264"/>
                </a:lnTo>
                <a:lnTo>
                  <a:pt x="1656969" y="2882264"/>
                </a:lnTo>
                <a:lnTo>
                  <a:pt x="1656969" y="2887027"/>
                </a:lnTo>
                <a:close/>
              </a:path>
              <a:path w="1666875" h="2891790">
                <a:moveTo>
                  <a:pt x="1666494" y="2887027"/>
                </a:moveTo>
                <a:lnTo>
                  <a:pt x="1656969" y="2887027"/>
                </a:lnTo>
                <a:lnTo>
                  <a:pt x="1661731" y="2882264"/>
                </a:lnTo>
                <a:lnTo>
                  <a:pt x="1666494" y="2882264"/>
                </a:lnTo>
                <a:lnTo>
                  <a:pt x="1666494" y="2887027"/>
                </a:lnTo>
                <a:close/>
              </a:path>
            </a:pathLst>
          </a:custGeom>
          <a:solidFill>
            <a:srgbClr val="B0B0B0"/>
          </a:solidFill>
        </p:spPr>
        <p:txBody>
          <a:bodyPr wrap="square" lIns="0" tIns="0" rIns="0" bIns="0" rtlCol="0"/>
          <a:lstStyle/>
          <a:p>
            <a:endParaRPr/>
          </a:p>
        </p:txBody>
      </p:sp>
      <p:sp>
        <p:nvSpPr>
          <p:cNvPr id="10" name="object 10"/>
          <p:cNvSpPr/>
          <p:nvPr/>
        </p:nvSpPr>
        <p:spPr>
          <a:xfrm>
            <a:off x="4347971" y="3704844"/>
            <a:ext cx="1510284" cy="2872740"/>
          </a:xfrm>
          <a:prstGeom prst="rect">
            <a:avLst/>
          </a:prstGeom>
          <a:blipFill>
            <a:blip r:embed="rId6" cstate="print"/>
            <a:stretch>
              <a:fillRect/>
            </a:stretch>
          </a:blipFill>
        </p:spPr>
        <p:txBody>
          <a:bodyPr wrap="square" lIns="0" tIns="0" rIns="0" bIns="0" rtlCol="0"/>
          <a:lstStyle/>
          <a:p>
            <a:endParaRPr/>
          </a:p>
        </p:txBody>
      </p:sp>
      <p:sp>
        <p:nvSpPr>
          <p:cNvPr id="11" name="object 11"/>
          <p:cNvSpPr/>
          <p:nvPr/>
        </p:nvSpPr>
        <p:spPr>
          <a:xfrm>
            <a:off x="4338446" y="3695319"/>
            <a:ext cx="1529715" cy="2891790"/>
          </a:xfrm>
          <a:custGeom>
            <a:avLst/>
            <a:gdLst/>
            <a:ahLst/>
            <a:cxnLst/>
            <a:rect l="l" t="t" r="r" b="b"/>
            <a:pathLst>
              <a:path w="1529714" h="2891790">
                <a:moveTo>
                  <a:pt x="1524571" y="2891789"/>
                </a:moveTo>
                <a:lnTo>
                  <a:pt x="4762" y="2891789"/>
                </a:lnTo>
                <a:lnTo>
                  <a:pt x="3289" y="2891561"/>
                </a:lnTo>
                <a:lnTo>
                  <a:pt x="1968" y="2890875"/>
                </a:lnTo>
                <a:lnTo>
                  <a:pt x="914" y="2889821"/>
                </a:lnTo>
                <a:lnTo>
                  <a:pt x="228" y="2888500"/>
                </a:lnTo>
                <a:lnTo>
                  <a:pt x="0" y="2887027"/>
                </a:lnTo>
                <a:lnTo>
                  <a:pt x="0" y="4762"/>
                </a:lnTo>
                <a:lnTo>
                  <a:pt x="4762" y="0"/>
                </a:lnTo>
                <a:lnTo>
                  <a:pt x="1524571" y="0"/>
                </a:lnTo>
                <a:lnTo>
                  <a:pt x="1529333" y="4762"/>
                </a:lnTo>
                <a:lnTo>
                  <a:pt x="9525" y="4762"/>
                </a:lnTo>
                <a:lnTo>
                  <a:pt x="4762" y="9525"/>
                </a:lnTo>
                <a:lnTo>
                  <a:pt x="9525" y="9525"/>
                </a:lnTo>
                <a:lnTo>
                  <a:pt x="9525" y="2882264"/>
                </a:lnTo>
                <a:lnTo>
                  <a:pt x="4762" y="2882264"/>
                </a:lnTo>
                <a:lnTo>
                  <a:pt x="9525" y="2887027"/>
                </a:lnTo>
                <a:lnTo>
                  <a:pt x="1529333" y="2887027"/>
                </a:lnTo>
                <a:lnTo>
                  <a:pt x="1529105" y="2888500"/>
                </a:lnTo>
                <a:lnTo>
                  <a:pt x="1528419" y="2889821"/>
                </a:lnTo>
                <a:lnTo>
                  <a:pt x="1527365" y="2890875"/>
                </a:lnTo>
                <a:lnTo>
                  <a:pt x="1526044" y="2891561"/>
                </a:lnTo>
                <a:lnTo>
                  <a:pt x="1524571" y="2891789"/>
                </a:lnTo>
                <a:close/>
              </a:path>
              <a:path w="1529714" h="2891790">
                <a:moveTo>
                  <a:pt x="9525" y="9525"/>
                </a:moveTo>
                <a:lnTo>
                  <a:pt x="4762" y="9525"/>
                </a:lnTo>
                <a:lnTo>
                  <a:pt x="9525" y="4762"/>
                </a:lnTo>
                <a:lnTo>
                  <a:pt x="9525" y="9525"/>
                </a:lnTo>
                <a:close/>
              </a:path>
              <a:path w="1529714" h="2891790">
                <a:moveTo>
                  <a:pt x="1519808" y="9525"/>
                </a:moveTo>
                <a:lnTo>
                  <a:pt x="9525" y="9525"/>
                </a:lnTo>
                <a:lnTo>
                  <a:pt x="9525" y="4762"/>
                </a:lnTo>
                <a:lnTo>
                  <a:pt x="1519808" y="4762"/>
                </a:lnTo>
                <a:lnTo>
                  <a:pt x="1519808" y="9525"/>
                </a:lnTo>
                <a:close/>
              </a:path>
              <a:path w="1529714" h="2891790">
                <a:moveTo>
                  <a:pt x="1519808" y="2887027"/>
                </a:moveTo>
                <a:lnTo>
                  <a:pt x="1519808" y="4762"/>
                </a:lnTo>
                <a:lnTo>
                  <a:pt x="1524571" y="9525"/>
                </a:lnTo>
                <a:lnTo>
                  <a:pt x="1529333" y="9525"/>
                </a:lnTo>
                <a:lnTo>
                  <a:pt x="1529333" y="2882264"/>
                </a:lnTo>
                <a:lnTo>
                  <a:pt x="1524571" y="2882264"/>
                </a:lnTo>
                <a:lnTo>
                  <a:pt x="1519808" y="2887027"/>
                </a:lnTo>
                <a:close/>
              </a:path>
              <a:path w="1529714" h="2891790">
                <a:moveTo>
                  <a:pt x="1529333" y="9525"/>
                </a:moveTo>
                <a:lnTo>
                  <a:pt x="1524571" y="9525"/>
                </a:lnTo>
                <a:lnTo>
                  <a:pt x="1519808" y="4762"/>
                </a:lnTo>
                <a:lnTo>
                  <a:pt x="1529333" y="4762"/>
                </a:lnTo>
                <a:lnTo>
                  <a:pt x="1529333" y="9525"/>
                </a:lnTo>
                <a:close/>
              </a:path>
              <a:path w="1529714" h="2891790">
                <a:moveTo>
                  <a:pt x="9525" y="2887027"/>
                </a:moveTo>
                <a:lnTo>
                  <a:pt x="4762" y="2882264"/>
                </a:lnTo>
                <a:lnTo>
                  <a:pt x="9525" y="2882264"/>
                </a:lnTo>
                <a:lnTo>
                  <a:pt x="9525" y="2887027"/>
                </a:lnTo>
                <a:close/>
              </a:path>
              <a:path w="1529714" h="2891790">
                <a:moveTo>
                  <a:pt x="1519808" y="2887027"/>
                </a:moveTo>
                <a:lnTo>
                  <a:pt x="9525" y="2887027"/>
                </a:lnTo>
                <a:lnTo>
                  <a:pt x="9525" y="2882264"/>
                </a:lnTo>
                <a:lnTo>
                  <a:pt x="1519808" y="2882264"/>
                </a:lnTo>
                <a:lnTo>
                  <a:pt x="1519808" y="2887027"/>
                </a:lnTo>
                <a:close/>
              </a:path>
              <a:path w="1529714" h="2891790">
                <a:moveTo>
                  <a:pt x="1529333" y="2887027"/>
                </a:moveTo>
                <a:lnTo>
                  <a:pt x="1519808" y="2887027"/>
                </a:lnTo>
                <a:lnTo>
                  <a:pt x="1524571" y="2882264"/>
                </a:lnTo>
                <a:lnTo>
                  <a:pt x="1529333" y="2882264"/>
                </a:lnTo>
                <a:lnTo>
                  <a:pt x="1529333" y="2887027"/>
                </a:lnTo>
                <a:close/>
              </a:path>
            </a:pathLst>
          </a:custGeom>
          <a:solidFill>
            <a:srgbClr val="B0B0B0"/>
          </a:solidFill>
        </p:spPr>
        <p:txBody>
          <a:bodyPr wrap="square" lIns="0" tIns="0" rIns="0" bIns="0" rtlCol="0"/>
          <a:lstStyle/>
          <a:p>
            <a:endParaRPr/>
          </a:p>
        </p:txBody>
      </p:sp>
      <p:sp>
        <p:nvSpPr>
          <p:cNvPr id="12" name="object 12"/>
          <p:cNvSpPr/>
          <p:nvPr/>
        </p:nvSpPr>
        <p:spPr>
          <a:xfrm>
            <a:off x="6067044" y="3704844"/>
            <a:ext cx="1479803" cy="2872740"/>
          </a:xfrm>
          <a:prstGeom prst="rect">
            <a:avLst/>
          </a:prstGeom>
          <a:blipFill>
            <a:blip r:embed="rId7" cstate="print"/>
            <a:stretch>
              <a:fillRect/>
            </a:stretch>
          </a:blipFill>
        </p:spPr>
        <p:txBody>
          <a:bodyPr wrap="square" lIns="0" tIns="0" rIns="0" bIns="0" rtlCol="0"/>
          <a:lstStyle/>
          <a:p>
            <a:endParaRPr/>
          </a:p>
        </p:txBody>
      </p:sp>
      <p:sp>
        <p:nvSpPr>
          <p:cNvPr id="13" name="object 13"/>
          <p:cNvSpPr/>
          <p:nvPr/>
        </p:nvSpPr>
        <p:spPr>
          <a:xfrm>
            <a:off x="6057519" y="3695319"/>
            <a:ext cx="1499235" cy="2891790"/>
          </a:xfrm>
          <a:custGeom>
            <a:avLst/>
            <a:gdLst/>
            <a:ahLst/>
            <a:cxnLst/>
            <a:rect l="l" t="t" r="r" b="b"/>
            <a:pathLst>
              <a:path w="1499234" h="2891790">
                <a:moveTo>
                  <a:pt x="1494091" y="2891789"/>
                </a:moveTo>
                <a:lnTo>
                  <a:pt x="4762" y="2891789"/>
                </a:lnTo>
                <a:lnTo>
                  <a:pt x="3289" y="2891561"/>
                </a:lnTo>
                <a:lnTo>
                  <a:pt x="1968" y="2890875"/>
                </a:lnTo>
                <a:lnTo>
                  <a:pt x="914" y="2889821"/>
                </a:lnTo>
                <a:lnTo>
                  <a:pt x="228" y="2888500"/>
                </a:lnTo>
                <a:lnTo>
                  <a:pt x="0" y="2887027"/>
                </a:lnTo>
                <a:lnTo>
                  <a:pt x="0" y="4762"/>
                </a:lnTo>
                <a:lnTo>
                  <a:pt x="4762" y="0"/>
                </a:lnTo>
                <a:lnTo>
                  <a:pt x="1494091" y="0"/>
                </a:lnTo>
                <a:lnTo>
                  <a:pt x="1498853" y="4762"/>
                </a:lnTo>
                <a:lnTo>
                  <a:pt x="9525" y="4762"/>
                </a:lnTo>
                <a:lnTo>
                  <a:pt x="4762" y="9525"/>
                </a:lnTo>
                <a:lnTo>
                  <a:pt x="9525" y="9525"/>
                </a:lnTo>
                <a:lnTo>
                  <a:pt x="9525" y="2882264"/>
                </a:lnTo>
                <a:lnTo>
                  <a:pt x="4762" y="2882264"/>
                </a:lnTo>
                <a:lnTo>
                  <a:pt x="9525" y="2887027"/>
                </a:lnTo>
                <a:lnTo>
                  <a:pt x="1498853" y="2887027"/>
                </a:lnTo>
                <a:lnTo>
                  <a:pt x="1498625" y="2888500"/>
                </a:lnTo>
                <a:lnTo>
                  <a:pt x="1497939" y="2889821"/>
                </a:lnTo>
                <a:lnTo>
                  <a:pt x="1496885" y="2890875"/>
                </a:lnTo>
                <a:lnTo>
                  <a:pt x="1495564" y="2891561"/>
                </a:lnTo>
                <a:lnTo>
                  <a:pt x="1494091" y="2891789"/>
                </a:lnTo>
                <a:close/>
              </a:path>
              <a:path w="1499234" h="2891790">
                <a:moveTo>
                  <a:pt x="9525" y="9525"/>
                </a:moveTo>
                <a:lnTo>
                  <a:pt x="4762" y="9525"/>
                </a:lnTo>
                <a:lnTo>
                  <a:pt x="9525" y="4762"/>
                </a:lnTo>
                <a:lnTo>
                  <a:pt x="9525" y="9525"/>
                </a:lnTo>
                <a:close/>
              </a:path>
              <a:path w="1499234" h="2891790">
                <a:moveTo>
                  <a:pt x="1489328" y="9525"/>
                </a:moveTo>
                <a:lnTo>
                  <a:pt x="9525" y="9525"/>
                </a:lnTo>
                <a:lnTo>
                  <a:pt x="9525" y="4762"/>
                </a:lnTo>
                <a:lnTo>
                  <a:pt x="1489328" y="4762"/>
                </a:lnTo>
                <a:lnTo>
                  <a:pt x="1489328" y="9525"/>
                </a:lnTo>
                <a:close/>
              </a:path>
              <a:path w="1499234" h="2891790">
                <a:moveTo>
                  <a:pt x="1489328" y="2887027"/>
                </a:moveTo>
                <a:lnTo>
                  <a:pt x="1489328" y="4762"/>
                </a:lnTo>
                <a:lnTo>
                  <a:pt x="1494091" y="9525"/>
                </a:lnTo>
                <a:lnTo>
                  <a:pt x="1498853" y="9525"/>
                </a:lnTo>
                <a:lnTo>
                  <a:pt x="1498853" y="2882264"/>
                </a:lnTo>
                <a:lnTo>
                  <a:pt x="1494091" y="2882264"/>
                </a:lnTo>
                <a:lnTo>
                  <a:pt x="1489328" y="2887027"/>
                </a:lnTo>
                <a:close/>
              </a:path>
              <a:path w="1499234" h="2891790">
                <a:moveTo>
                  <a:pt x="1498853" y="9525"/>
                </a:moveTo>
                <a:lnTo>
                  <a:pt x="1494091" y="9525"/>
                </a:lnTo>
                <a:lnTo>
                  <a:pt x="1489328" y="4762"/>
                </a:lnTo>
                <a:lnTo>
                  <a:pt x="1498853" y="4762"/>
                </a:lnTo>
                <a:lnTo>
                  <a:pt x="1498853" y="9525"/>
                </a:lnTo>
                <a:close/>
              </a:path>
              <a:path w="1499234" h="2891790">
                <a:moveTo>
                  <a:pt x="9525" y="2887027"/>
                </a:moveTo>
                <a:lnTo>
                  <a:pt x="4762" y="2882264"/>
                </a:lnTo>
                <a:lnTo>
                  <a:pt x="9525" y="2882264"/>
                </a:lnTo>
                <a:lnTo>
                  <a:pt x="9525" y="2887027"/>
                </a:lnTo>
                <a:close/>
              </a:path>
              <a:path w="1499234" h="2891790">
                <a:moveTo>
                  <a:pt x="1489328" y="2887027"/>
                </a:moveTo>
                <a:lnTo>
                  <a:pt x="9525" y="2887027"/>
                </a:lnTo>
                <a:lnTo>
                  <a:pt x="9525" y="2882264"/>
                </a:lnTo>
                <a:lnTo>
                  <a:pt x="1489328" y="2882264"/>
                </a:lnTo>
                <a:lnTo>
                  <a:pt x="1489328" y="2887027"/>
                </a:lnTo>
                <a:close/>
              </a:path>
              <a:path w="1499234" h="2891790">
                <a:moveTo>
                  <a:pt x="1498853" y="2887027"/>
                </a:moveTo>
                <a:lnTo>
                  <a:pt x="1489328" y="2887027"/>
                </a:lnTo>
                <a:lnTo>
                  <a:pt x="1494091" y="2882264"/>
                </a:lnTo>
                <a:lnTo>
                  <a:pt x="1498853" y="2882264"/>
                </a:lnTo>
                <a:lnTo>
                  <a:pt x="1498853" y="2887027"/>
                </a:lnTo>
                <a:close/>
              </a:path>
            </a:pathLst>
          </a:custGeom>
          <a:solidFill>
            <a:srgbClr val="B0B0B0"/>
          </a:solidFill>
        </p:spPr>
        <p:txBody>
          <a:bodyPr wrap="square" lIns="0" tIns="0" rIns="0" bIns="0" rtlCol="0"/>
          <a:lstStyle/>
          <a:p>
            <a:endParaRPr/>
          </a:p>
        </p:txBody>
      </p:sp>
      <p:sp>
        <p:nvSpPr>
          <p:cNvPr id="14" name="object 14"/>
          <p:cNvSpPr/>
          <p:nvPr/>
        </p:nvSpPr>
        <p:spPr>
          <a:xfrm>
            <a:off x="7723631" y="3704844"/>
            <a:ext cx="1476755" cy="2872740"/>
          </a:xfrm>
          <a:prstGeom prst="rect">
            <a:avLst/>
          </a:prstGeom>
          <a:blipFill>
            <a:blip r:embed="rId8" cstate="print"/>
            <a:stretch>
              <a:fillRect/>
            </a:stretch>
          </a:blipFill>
        </p:spPr>
        <p:txBody>
          <a:bodyPr wrap="square" lIns="0" tIns="0" rIns="0" bIns="0" rtlCol="0"/>
          <a:lstStyle/>
          <a:p>
            <a:endParaRPr/>
          </a:p>
        </p:txBody>
      </p:sp>
      <p:sp>
        <p:nvSpPr>
          <p:cNvPr id="15" name="object 15"/>
          <p:cNvSpPr/>
          <p:nvPr/>
        </p:nvSpPr>
        <p:spPr>
          <a:xfrm>
            <a:off x="7714106" y="3695319"/>
            <a:ext cx="1496060" cy="2891790"/>
          </a:xfrm>
          <a:custGeom>
            <a:avLst/>
            <a:gdLst/>
            <a:ahLst/>
            <a:cxnLst/>
            <a:rect l="l" t="t" r="r" b="b"/>
            <a:pathLst>
              <a:path w="1496059" h="2891790">
                <a:moveTo>
                  <a:pt x="1491043" y="2891789"/>
                </a:moveTo>
                <a:lnTo>
                  <a:pt x="4762" y="2891789"/>
                </a:lnTo>
                <a:lnTo>
                  <a:pt x="3289" y="2891561"/>
                </a:lnTo>
                <a:lnTo>
                  <a:pt x="1968" y="2890875"/>
                </a:lnTo>
                <a:lnTo>
                  <a:pt x="914" y="2889821"/>
                </a:lnTo>
                <a:lnTo>
                  <a:pt x="228" y="2888500"/>
                </a:lnTo>
                <a:lnTo>
                  <a:pt x="0" y="2887027"/>
                </a:lnTo>
                <a:lnTo>
                  <a:pt x="0" y="4762"/>
                </a:lnTo>
                <a:lnTo>
                  <a:pt x="4762" y="0"/>
                </a:lnTo>
                <a:lnTo>
                  <a:pt x="1491043" y="0"/>
                </a:lnTo>
                <a:lnTo>
                  <a:pt x="1495806" y="4762"/>
                </a:lnTo>
                <a:lnTo>
                  <a:pt x="9525" y="4762"/>
                </a:lnTo>
                <a:lnTo>
                  <a:pt x="4762" y="9525"/>
                </a:lnTo>
                <a:lnTo>
                  <a:pt x="9525" y="9525"/>
                </a:lnTo>
                <a:lnTo>
                  <a:pt x="9525" y="2882264"/>
                </a:lnTo>
                <a:lnTo>
                  <a:pt x="4762" y="2882264"/>
                </a:lnTo>
                <a:lnTo>
                  <a:pt x="9525" y="2887027"/>
                </a:lnTo>
                <a:lnTo>
                  <a:pt x="1495806" y="2887027"/>
                </a:lnTo>
                <a:lnTo>
                  <a:pt x="1495577" y="2888500"/>
                </a:lnTo>
                <a:lnTo>
                  <a:pt x="1494891" y="2889821"/>
                </a:lnTo>
                <a:lnTo>
                  <a:pt x="1493837" y="2890875"/>
                </a:lnTo>
                <a:lnTo>
                  <a:pt x="1492516" y="2891561"/>
                </a:lnTo>
                <a:lnTo>
                  <a:pt x="1491043" y="2891789"/>
                </a:lnTo>
                <a:close/>
              </a:path>
              <a:path w="1496059" h="2891790">
                <a:moveTo>
                  <a:pt x="9525" y="9525"/>
                </a:moveTo>
                <a:lnTo>
                  <a:pt x="4762" y="9525"/>
                </a:lnTo>
                <a:lnTo>
                  <a:pt x="9525" y="4762"/>
                </a:lnTo>
                <a:lnTo>
                  <a:pt x="9525" y="9525"/>
                </a:lnTo>
                <a:close/>
              </a:path>
              <a:path w="1496059" h="2891790">
                <a:moveTo>
                  <a:pt x="1486281" y="9525"/>
                </a:moveTo>
                <a:lnTo>
                  <a:pt x="9525" y="9525"/>
                </a:lnTo>
                <a:lnTo>
                  <a:pt x="9525" y="4762"/>
                </a:lnTo>
                <a:lnTo>
                  <a:pt x="1486281" y="4762"/>
                </a:lnTo>
                <a:lnTo>
                  <a:pt x="1486281" y="9525"/>
                </a:lnTo>
                <a:close/>
              </a:path>
              <a:path w="1496059" h="2891790">
                <a:moveTo>
                  <a:pt x="1486281" y="2887027"/>
                </a:moveTo>
                <a:lnTo>
                  <a:pt x="1486281" y="4762"/>
                </a:lnTo>
                <a:lnTo>
                  <a:pt x="1491043" y="9525"/>
                </a:lnTo>
                <a:lnTo>
                  <a:pt x="1495806" y="9525"/>
                </a:lnTo>
                <a:lnTo>
                  <a:pt x="1495806" y="2882264"/>
                </a:lnTo>
                <a:lnTo>
                  <a:pt x="1491043" y="2882264"/>
                </a:lnTo>
                <a:lnTo>
                  <a:pt x="1486281" y="2887027"/>
                </a:lnTo>
                <a:close/>
              </a:path>
              <a:path w="1496059" h="2891790">
                <a:moveTo>
                  <a:pt x="1495806" y="9525"/>
                </a:moveTo>
                <a:lnTo>
                  <a:pt x="1491043" y="9525"/>
                </a:lnTo>
                <a:lnTo>
                  <a:pt x="1486281" y="4762"/>
                </a:lnTo>
                <a:lnTo>
                  <a:pt x="1495806" y="4762"/>
                </a:lnTo>
                <a:lnTo>
                  <a:pt x="1495806" y="9525"/>
                </a:lnTo>
                <a:close/>
              </a:path>
              <a:path w="1496059" h="2891790">
                <a:moveTo>
                  <a:pt x="9525" y="2887027"/>
                </a:moveTo>
                <a:lnTo>
                  <a:pt x="4762" y="2882264"/>
                </a:lnTo>
                <a:lnTo>
                  <a:pt x="9525" y="2882264"/>
                </a:lnTo>
                <a:lnTo>
                  <a:pt x="9525" y="2887027"/>
                </a:lnTo>
                <a:close/>
              </a:path>
              <a:path w="1496059" h="2891790">
                <a:moveTo>
                  <a:pt x="1486281" y="2887027"/>
                </a:moveTo>
                <a:lnTo>
                  <a:pt x="9525" y="2887027"/>
                </a:lnTo>
                <a:lnTo>
                  <a:pt x="9525" y="2882264"/>
                </a:lnTo>
                <a:lnTo>
                  <a:pt x="1486281" y="2882264"/>
                </a:lnTo>
                <a:lnTo>
                  <a:pt x="1486281" y="2887027"/>
                </a:lnTo>
                <a:close/>
              </a:path>
              <a:path w="1496059" h="2891790">
                <a:moveTo>
                  <a:pt x="1495806" y="2887027"/>
                </a:moveTo>
                <a:lnTo>
                  <a:pt x="1486281" y="2887027"/>
                </a:lnTo>
                <a:lnTo>
                  <a:pt x="1491043" y="2882264"/>
                </a:lnTo>
                <a:lnTo>
                  <a:pt x="1495806" y="2882264"/>
                </a:lnTo>
                <a:lnTo>
                  <a:pt x="1495806" y="2887027"/>
                </a:lnTo>
                <a:close/>
              </a:path>
            </a:pathLst>
          </a:custGeom>
          <a:solidFill>
            <a:srgbClr val="B0B0B0"/>
          </a:solidFill>
        </p:spPr>
        <p:txBody>
          <a:bodyPr wrap="square" lIns="0" tIns="0" rIns="0" bIns="0" rtlCol="0"/>
          <a:lstStyle/>
          <a:p>
            <a:endParaRPr/>
          </a:p>
        </p:txBody>
      </p:sp>
      <p:pic>
        <p:nvPicPr>
          <p:cNvPr id="16" name="图片 15" descr="文本&#10;&#10;描述已自动生成">
            <a:extLst>
              <a:ext uri="{FF2B5EF4-FFF2-40B4-BE49-F238E27FC236}">
                <a16:creationId xmlns:a16="http://schemas.microsoft.com/office/drawing/2014/main" id="{4BD75654-A9EF-491B-BF7E-1387C93D998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198689" y="0"/>
            <a:ext cx="2019102" cy="69007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tabLst>
                <a:tab pos="918210" algn="l"/>
              </a:tabLst>
            </a:pPr>
            <a:r>
              <a:rPr spc="5" dirty="0"/>
              <a:t>目	录</a:t>
            </a:r>
          </a:p>
        </p:txBody>
      </p:sp>
      <p:sp>
        <p:nvSpPr>
          <p:cNvPr id="3" name="object 3"/>
          <p:cNvSpPr/>
          <p:nvPr/>
        </p:nvSpPr>
        <p:spPr>
          <a:xfrm>
            <a:off x="7213325" y="2408106"/>
            <a:ext cx="4350241" cy="3288184"/>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2025395" y="1953996"/>
            <a:ext cx="490220" cy="490220"/>
          </a:xfrm>
          <a:custGeom>
            <a:avLst/>
            <a:gdLst/>
            <a:ahLst/>
            <a:cxnLst/>
            <a:rect l="l" t="t" r="r" b="b"/>
            <a:pathLst>
              <a:path w="490219" h="490219">
                <a:moveTo>
                  <a:pt x="244995" y="489851"/>
                </a:moveTo>
                <a:lnTo>
                  <a:pt x="195633" y="484875"/>
                </a:lnTo>
                <a:lnTo>
                  <a:pt x="149653" y="470604"/>
                </a:lnTo>
                <a:lnTo>
                  <a:pt x="108039" y="448023"/>
                </a:lnTo>
                <a:lnTo>
                  <a:pt x="71778" y="418115"/>
                </a:lnTo>
                <a:lnTo>
                  <a:pt x="41856" y="381866"/>
                </a:lnTo>
                <a:lnTo>
                  <a:pt x="19290" y="340352"/>
                </a:lnTo>
                <a:lnTo>
                  <a:pt x="5000" y="294428"/>
                </a:lnTo>
                <a:lnTo>
                  <a:pt x="0" y="245135"/>
                </a:lnTo>
                <a:lnTo>
                  <a:pt x="5000" y="195703"/>
                </a:lnTo>
                <a:lnTo>
                  <a:pt x="19290" y="149675"/>
                </a:lnTo>
                <a:lnTo>
                  <a:pt x="41885" y="108034"/>
                </a:lnTo>
                <a:lnTo>
                  <a:pt x="71833" y="71734"/>
                </a:lnTo>
                <a:lnTo>
                  <a:pt x="108074" y="41827"/>
                </a:lnTo>
                <a:lnTo>
                  <a:pt x="149670" y="19246"/>
                </a:lnTo>
                <a:lnTo>
                  <a:pt x="195639" y="4975"/>
                </a:lnTo>
                <a:lnTo>
                  <a:pt x="244995" y="0"/>
                </a:lnTo>
                <a:lnTo>
                  <a:pt x="294361" y="4976"/>
                </a:lnTo>
                <a:lnTo>
                  <a:pt x="340343" y="19250"/>
                </a:lnTo>
                <a:lnTo>
                  <a:pt x="381956" y="41839"/>
                </a:lnTo>
                <a:lnTo>
                  <a:pt x="418214" y="71761"/>
                </a:lnTo>
                <a:lnTo>
                  <a:pt x="448128" y="108034"/>
                </a:lnTo>
                <a:lnTo>
                  <a:pt x="470681" y="149584"/>
                </a:lnTo>
                <a:lnTo>
                  <a:pt x="484952" y="195558"/>
                </a:lnTo>
                <a:lnTo>
                  <a:pt x="489927" y="244919"/>
                </a:lnTo>
                <a:lnTo>
                  <a:pt x="484952" y="294284"/>
                </a:lnTo>
                <a:lnTo>
                  <a:pt x="470681" y="340261"/>
                </a:lnTo>
                <a:lnTo>
                  <a:pt x="448099" y="381866"/>
                </a:lnTo>
                <a:lnTo>
                  <a:pt x="418159" y="418142"/>
                </a:lnTo>
                <a:lnTo>
                  <a:pt x="381922" y="448034"/>
                </a:lnTo>
                <a:lnTo>
                  <a:pt x="340326" y="470608"/>
                </a:lnTo>
                <a:lnTo>
                  <a:pt x="294356" y="484876"/>
                </a:lnTo>
                <a:lnTo>
                  <a:pt x="244995" y="489851"/>
                </a:lnTo>
                <a:close/>
              </a:path>
            </a:pathLst>
          </a:custGeom>
          <a:solidFill>
            <a:srgbClr val="5D70F1"/>
          </a:solidFill>
        </p:spPr>
        <p:txBody>
          <a:bodyPr wrap="square" lIns="0" tIns="0" rIns="0" bIns="0" rtlCol="0"/>
          <a:lstStyle/>
          <a:p>
            <a:endParaRPr/>
          </a:p>
        </p:txBody>
      </p:sp>
      <p:sp>
        <p:nvSpPr>
          <p:cNvPr id="5" name="object 5"/>
          <p:cNvSpPr/>
          <p:nvPr/>
        </p:nvSpPr>
        <p:spPr>
          <a:xfrm>
            <a:off x="2149271" y="2087626"/>
            <a:ext cx="242252" cy="222592"/>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2717863" y="2026856"/>
            <a:ext cx="2482850" cy="299720"/>
          </a:xfrm>
          <a:prstGeom prst="rect">
            <a:avLst/>
          </a:prstGeom>
        </p:spPr>
        <p:txBody>
          <a:bodyPr vert="horz" wrap="square" lIns="0" tIns="12700" rIns="0" bIns="0" rtlCol="0">
            <a:spAutoFit/>
          </a:bodyPr>
          <a:lstStyle/>
          <a:p>
            <a:pPr marL="12700">
              <a:lnSpc>
                <a:spcPct val="100000"/>
              </a:lnSpc>
              <a:spcBef>
                <a:spcPts val="100"/>
              </a:spcBef>
            </a:pPr>
            <a:r>
              <a:rPr sz="1800" spc="150" dirty="0">
                <a:solidFill>
                  <a:srgbClr val="252525"/>
                </a:solidFill>
                <a:latin typeface="Microsoft YaHei"/>
                <a:cs typeface="Microsoft YaHei"/>
              </a:rPr>
              <a:t>产品管理功能产生背</a:t>
            </a:r>
            <a:r>
              <a:rPr sz="1800" dirty="0">
                <a:solidFill>
                  <a:srgbClr val="252525"/>
                </a:solidFill>
                <a:latin typeface="Microsoft YaHei"/>
                <a:cs typeface="Microsoft YaHei"/>
              </a:rPr>
              <a:t>景</a:t>
            </a:r>
            <a:endParaRPr sz="1800">
              <a:latin typeface="Microsoft YaHei"/>
              <a:cs typeface="Microsoft YaHei"/>
            </a:endParaRPr>
          </a:p>
        </p:txBody>
      </p:sp>
      <p:sp>
        <p:nvSpPr>
          <p:cNvPr id="7" name="object 7"/>
          <p:cNvSpPr/>
          <p:nvPr/>
        </p:nvSpPr>
        <p:spPr>
          <a:xfrm>
            <a:off x="2025395" y="2969679"/>
            <a:ext cx="490220" cy="490220"/>
          </a:xfrm>
          <a:custGeom>
            <a:avLst/>
            <a:gdLst/>
            <a:ahLst/>
            <a:cxnLst/>
            <a:rect l="l" t="t" r="r" b="b"/>
            <a:pathLst>
              <a:path w="490219" h="490220">
                <a:moveTo>
                  <a:pt x="244995" y="489851"/>
                </a:moveTo>
                <a:lnTo>
                  <a:pt x="195635" y="484874"/>
                </a:lnTo>
                <a:lnTo>
                  <a:pt x="149659" y="470597"/>
                </a:lnTo>
                <a:lnTo>
                  <a:pt x="108053" y="447997"/>
                </a:lnTo>
                <a:lnTo>
                  <a:pt x="71801" y="418055"/>
                </a:lnTo>
                <a:lnTo>
                  <a:pt x="41885" y="381749"/>
                </a:lnTo>
                <a:lnTo>
                  <a:pt x="19290" y="340057"/>
                </a:lnTo>
                <a:lnTo>
                  <a:pt x="5000" y="293960"/>
                </a:lnTo>
                <a:lnTo>
                  <a:pt x="0" y="244436"/>
                </a:lnTo>
                <a:lnTo>
                  <a:pt x="5000" y="195235"/>
                </a:lnTo>
                <a:lnTo>
                  <a:pt x="19290" y="149381"/>
                </a:lnTo>
                <a:lnTo>
                  <a:pt x="41885" y="107863"/>
                </a:lnTo>
                <a:lnTo>
                  <a:pt x="71801" y="71674"/>
                </a:lnTo>
                <a:lnTo>
                  <a:pt x="108053" y="41802"/>
                </a:lnTo>
                <a:lnTo>
                  <a:pt x="149659" y="19239"/>
                </a:lnTo>
                <a:lnTo>
                  <a:pt x="195635" y="4974"/>
                </a:lnTo>
                <a:lnTo>
                  <a:pt x="244995" y="0"/>
                </a:lnTo>
                <a:lnTo>
                  <a:pt x="294360" y="4975"/>
                </a:lnTo>
                <a:lnTo>
                  <a:pt x="340337" y="19246"/>
                </a:lnTo>
                <a:lnTo>
                  <a:pt x="381943" y="41827"/>
                </a:lnTo>
                <a:lnTo>
                  <a:pt x="418191" y="71734"/>
                </a:lnTo>
                <a:lnTo>
                  <a:pt x="448099" y="107981"/>
                </a:lnTo>
                <a:lnTo>
                  <a:pt x="470681" y="149584"/>
                </a:lnTo>
                <a:lnTo>
                  <a:pt x="484952" y="195558"/>
                </a:lnTo>
                <a:lnTo>
                  <a:pt x="489927" y="244919"/>
                </a:lnTo>
                <a:lnTo>
                  <a:pt x="484952" y="294284"/>
                </a:lnTo>
                <a:lnTo>
                  <a:pt x="470681" y="340261"/>
                </a:lnTo>
                <a:lnTo>
                  <a:pt x="448099" y="381866"/>
                </a:lnTo>
                <a:lnTo>
                  <a:pt x="418191" y="418115"/>
                </a:lnTo>
                <a:lnTo>
                  <a:pt x="381943" y="448023"/>
                </a:lnTo>
                <a:lnTo>
                  <a:pt x="340337" y="470604"/>
                </a:lnTo>
                <a:lnTo>
                  <a:pt x="294360" y="484875"/>
                </a:lnTo>
                <a:lnTo>
                  <a:pt x="244995" y="489851"/>
                </a:lnTo>
                <a:close/>
              </a:path>
            </a:pathLst>
          </a:custGeom>
          <a:solidFill>
            <a:srgbClr val="5D70F1"/>
          </a:solidFill>
        </p:spPr>
        <p:txBody>
          <a:bodyPr wrap="square" lIns="0" tIns="0" rIns="0" bIns="0" rtlCol="0"/>
          <a:lstStyle/>
          <a:p>
            <a:endParaRPr/>
          </a:p>
        </p:txBody>
      </p:sp>
      <p:sp>
        <p:nvSpPr>
          <p:cNvPr id="8" name="object 8"/>
          <p:cNvSpPr/>
          <p:nvPr/>
        </p:nvSpPr>
        <p:spPr>
          <a:xfrm>
            <a:off x="2149271" y="3103308"/>
            <a:ext cx="242252" cy="222592"/>
          </a:xfrm>
          <a:prstGeom prst="rect">
            <a:avLst/>
          </a:prstGeom>
          <a:blipFill>
            <a:blip r:embed="rId4" cstate="print"/>
            <a:stretch>
              <a:fillRect/>
            </a:stretch>
          </a:blipFill>
        </p:spPr>
        <p:txBody>
          <a:bodyPr wrap="square" lIns="0" tIns="0" rIns="0" bIns="0" rtlCol="0"/>
          <a:lstStyle/>
          <a:p>
            <a:endParaRPr/>
          </a:p>
        </p:txBody>
      </p:sp>
      <p:sp>
        <p:nvSpPr>
          <p:cNvPr id="9" name="object 9"/>
          <p:cNvSpPr txBox="1"/>
          <p:nvPr/>
        </p:nvSpPr>
        <p:spPr>
          <a:xfrm>
            <a:off x="2717863" y="3042539"/>
            <a:ext cx="1987550" cy="299720"/>
          </a:xfrm>
          <a:prstGeom prst="rect">
            <a:avLst/>
          </a:prstGeom>
        </p:spPr>
        <p:txBody>
          <a:bodyPr vert="horz" wrap="square" lIns="0" tIns="12700" rIns="0" bIns="0" rtlCol="0">
            <a:spAutoFit/>
          </a:bodyPr>
          <a:lstStyle/>
          <a:p>
            <a:pPr marL="12700">
              <a:lnSpc>
                <a:spcPct val="100000"/>
              </a:lnSpc>
              <a:spcBef>
                <a:spcPts val="100"/>
              </a:spcBef>
            </a:pPr>
            <a:r>
              <a:rPr sz="1800" spc="150" dirty="0">
                <a:solidFill>
                  <a:srgbClr val="252525"/>
                </a:solidFill>
                <a:latin typeface="Microsoft YaHei"/>
                <a:cs typeface="Microsoft YaHei"/>
              </a:rPr>
              <a:t>产品管理功能简</a:t>
            </a:r>
            <a:r>
              <a:rPr sz="1800" dirty="0">
                <a:solidFill>
                  <a:srgbClr val="252525"/>
                </a:solidFill>
                <a:latin typeface="Microsoft YaHei"/>
                <a:cs typeface="Microsoft YaHei"/>
              </a:rPr>
              <a:t>介</a:t>
            </a:r>
            <a:endParaRPr sz="1800">
              <a:latin typeface="Microsoft YaHei"/>
              <a:cs typeface="Microsoft YaHei"/>
            </a:endParaRPr>
          </a:p>
        </p:txBody>
      </p:sp>
      <p:sp>
        <p:nvSpPr>
          <p:cNvPr id="10" name="object 10"/>
          <p:cNvSpPr/>
          <p:nvPr/>
        </p:nvSpPr>
        <p:spPr>
          <a:xfrm>
            <a:off x="2025395" y="3985361"/>
            <a:ext cx="490220" cy="490220"/>
          </a:xfrm>
          <a:custGeom>
            <a:avLst/>
            <a:gdLst/>
            <a:ahLst/>
            <a:cxnLst/>
            <a:rect l="l" t="t" r="r" b="b"/>
            <a:pathLst>
              <a:path w="490219" h="490220">
                <a:moveTo>
                  <a:pt x="244995" y="489851"/>
                </a:moveTo>
                <a:lnTo>
                  <a:pt x="195632" y="484875"/>
                </a:lnTo>
                <a:lnTo>
                  <a:pt x="149650" y="470605"/>
                </a:lnTo>
                <a:lnTo>
                  <a:pt x="108032" y="448023"/>
                </a:lnTo>
                <a:lnTo>
                  <a:pt x="71766" y="418117"/>
                </a:lnTo>
                <a:lnTo>
                  <a:pt x="41885" y="381950"/>
                </a:lnTo>
                <a:lnTo>
                  <a:pt x="19290" y="340406"/>
                </a:lnTo>
                <a:lnTo>
                  <a:pt x="5000" y="294513"/>
                </a:lnTo>
                <a:lnTo>
                  <a:pt x="0" y="245262"/>
                </a:lnTo>
                <a:lnTo>
                  <a:pt x="5000" y="195788"/>
                </a:lnTo>
                <a:lnTo>
                  <a:pt x="19290" y="149729"/>
                </a:lnTo>
                <a:lnTo>
                  <a:pt x="41885" y="108065"/>
                </a:lnTo>
                <a:lnTo>
                  <a:pt x="71851" y="71735"/>
                </a:lnTo>
                <a:lnTo>
                  <a:pt x="108085" y="41828"/>
                </a:lnTo>
                <a:lnTo>
                  <a:pt x="149676" y="19246"/>
                </a:lnTo>
                <a:lnTo>
                  <a:pt x="195641" y="4975"/>
                </a:lnTo>
                <a:lnTo>
                  <a:pt x="244995" y="0"/>
                </a:lnTo>
                <a:lnTo>
                  <a:pt x="294362" y="4976"/>
                </a:lnTo>
                <a:lnTo>
                  <a:pt x="340347" y="19252"/>
                </a:lnTo>
                <a:lnTo>
                  <a:pt x="381964" y="41845"/>
                </a:lnTo>
                <a:lnTo>
                  <a:pt x="418226" y="71777"/>
                </a:lnTo>
                <a:lnTo>
                  <a:pt x="448099" y="107984"/>
                </a:lnTo>
                <a:lnTo>
                  <a:pt x="470681" y="149590"/>
                </a:lnTo>
                <a:lnTo>
                  <a:pt x="484952" y="195567"/>
                </a:lnTo>
                <a:lnTo>
                  <a:pt x="489927" y="244932"/>
                </a:lnTo>
                <a:lnTo>
                  <a:pt x="484952" y="294292"/>
                </a:lnTo>
                <a:lnTo>
                  <a:pt x="470681" y="340266"/>
                </a:lnTo>
                <a:lnTo>
                  <a:pt x="448099" y="381870"/>
                </a:lnTo>
                <a:lnTo>
                  <a:pt x="418141" y="418158"/>
                </a:lnTo>
                <a:lnTo>
                  <a:pt x="381911" y="448041"/>
                </a:lnTo>
                <a:lnTo>
                  <a:pt x="340321" y="470610"/>
                </a:lnTo>
                <a:lnTo>
                  <a:pt x="294354" y="484876"/>
                </a:lnTo>
                <a:lnTo>
                  <a:pt x="244995" y="489851"/>
                </a:lnTo>
                <a:close/>
              </a:path>
            </a:pathLst>
          </a:custGeom>
          <a:solidFill>
            <a:srgbClr val="5D70F1"/>
          </a:solidFill>
        </p:spPr>
        <p:txBody>
          <a:bodyPr wrap="square" lIns="0" tIns="0" rIns="0" bIns="0" rtlCol="0"/>
          <a:lstStyle/>
          <a:p>
            <a:endParaRPr/>
          </a:p>
        </p:txBody>
      </p:sp>
      <p:sp>
        <p:nvSpPr>
          <p:cNvPr id="11" name="object 11"/>
          <p:cNvSpPr/>
          <p:nvPr/>
        </p:nvSpPr>
        <p:spPr>
          <a:xfrm>
            <a:off x="2149271" y="4118990"/>
            <a:ext cx="242252" cy="222592"/>
          </a:xfrm>
          <a:prstGeom prst="rect">
            <a:avLst/>
          </a:prstGeom>
          <a:blipFill>
            <a:blip r:embed="rId5" cstate="print"/>
            <a:stretch>
              <a:fillRect/>
            </a:stretch>
          </a:blipFill>
        </p:spPr>
        <p:txBody>
          <a:bodyPr wrap="square" lIns="0" tIns="0" rIns="0" bIns="0" rtlCol="0"/>
          <a:lstStyle/>
          <a:p>
            <a:endParaRPr/>
          </a:p>
        </p:txBody>
      </p:sp>
      <p:sp>
        <p:nvSpPr>
          <p:cNvPr id="12" name="object 12"/>
          <p:cNvSpPr txBox="1"/>
          <p:nvPr/>
        </p:nvSpPr>
        <p:spPr>
          <a:xfrm>
            <a:off x="2717863" y="4058221"/>
            <a:ext cx="1987550" cy="299720"/>
          </a:xfrm>
          <a:prstGeom prst="rect">
            <a:avLst/>
          </a:prstGeom>
        </p:spPr>
        <p:txBody>
          <a:bodyPr vert="horz" wrap="square" lIns="0" tIns="12700" rIns="0" bIns="0" rtlCol="0">
            <a:spAutoFit/>
          </a:bodyPr>
          <a:lstStyle/>
          <a:p>
            <a:pPr marL="12700">
              <a:lnSpc>
                <a:spcPct val="100000"/>
              </a:lnSpc>
              <a:spcBef>
                <a:spcPts val="100"/>
              </a:spcBef>
            </a:pPr>
            <a:r>
              <a:rPr sz="1800" spc="150" dirty="0">
                <a:solidFill>
                  <a:srgbClr val="252525"/>
                </a:solidFill>
                <a:latin typeface="Microsoft YaHei"/>
                <a:cs typeface="Microsoft YaHei"/>
              </a:rPr>
              <a:t>产品管理功能使</a:t>
            </a:r>
            <a:r>
              <a:rPr sz="1800" dirty="0">
                <a:solidFill>
                  <a:srgbClr val="252525"/>
                </a:solidFill>
                <a:latin typeface="Microsoft YaHei"/>
                <a:cs typeface="Microsoft YaHei"/>
              </a:rPr>
              <a:t>用</a:t>
            </a:r>
            <a:endParaRPr sz="1800">
              <a:latin typeface="Microsoft YaHei"/>
              <a:cs typeface="Microsoft YaHei"/>
            </a:endParaRPr>
          </a:p>
        </p:txBody>
      </p:sp>
      <p:sp>
        <p:nvSpPr>
          <p:cNvPr id="13" name="object 13"/>
          <p:cNvSpPr/>
          <p:nvPr/>
        </p:nvSpPr>
        <p:spPr>
          <a:xfrm>
            <a:off x="2025395" y="5001043"/>
            <a:ext cx="490220" cy="490220"/>
          </a:xfrm>
          <a:custGeom>
            <a:avLst/>
            <a:gdLst/>
            <a:ahLst/>
            <a:cxnLst/>
            <a:rect l="l" t="t" r="r" b="b"/>
            <a:pathLst>
              <a:path w="490219" h="490220">
                <a:moveTo>
                  <a:pt x="244995" y="489851"/>
                </a:moveTo>
                <a:lnTo>
                  <a:pt x="195635" y="484875"/>
                </a:lnTo>
                <a:lnTo>
                  <a:pt x="149659" y="470599"/>
                </a:lnTo>
                <a:lnTo>
                  <a:pt x="108053" y="448004"/>
                </a:lnTo>
                <a:lnTo>
                  <a:pt x="71801" y="418071"/>
                </a:lnTo>
                <a:lnTo>
                  <a:pt x="41885" y="381780"/>
                </a:lnTo>
                <a:lnTo>
                  <a:pt x="19290" y="340111"/>
                </a:lnTo>
                <a:lnTo>
                  <a:pt x="5000" y="294045"/>
                </a:lnTo>
                <a:lnTo>
                  <a:pt x="0" y="244563"/>
                </a:lnTo>
                <a:lnTo>
                  <a:pt x="5000" y="195324"/>
                </a:lnTo>
                <a:lnTo>
                  <a:pt x="19290" y="149440"/>
                </a:lnTo>
                <a:lnTo>
                  <a:pt x="41885" y="107900"/>
                </a:lnTo>
                <a:lnTo>
                  <a:pt x="71801" y="71694"/>
                </a:lnTo>
                <a:lnTo>
                  <a:pt x="108053" y="41812"/>
                </a:lnTo>
                <a:lnTo>
                  <a:pt x="149659" y="19242"/>
                </a:lnTo>
                <a:lnTo>
                  <a:pt x="195635" y="4975"/>
                </a:lnTo>
                <a:lnTo>
                  <a:pt x="244995" y="0"/>
                </a:lnTo>
                <a:lnTo>
                  <a:pt x="294360" y="4976"/>
                </a:lnTo>
                <a:lnTo>
                  <a:pt x="340337" y="19248"/>
                </a:lnTo>
                <a:lnTo>
                  <a:pt x="381943" y="41831"/>
                </a:lnTo>
                <a:lnTo>
                  <a:pt x="418191" y="71740"/>
                </a:lnTo>
                <a:lnTo>
                  <a:pt x="448099" y="107990"/>
                </a:lnTo>
                <a:lnTo>
                  <a:pt x="470681" y="149595"/>
                </a:lnTo>
                <a:lnTo>
                  <a:pt x="484952" y="195571"/>
                </a:lnTo>
                <a:lnTo>
                  <a:pt x="489927" y="244932"/>
                </a:lnTo>
                <a:lnTo>
                  <a:pt x="484952" y="294292"/>
                </a:lnTo>
                <a:lnTo>
                  <a:pt x="470681" y="340266"/>
                </a:lnTo>
                <a:lnTo>
                  <a:pt x="448099" y="381870"/>
                </a:lnTo>
                <a:lnTo>
                  <a:pt x="418191" y="418117"/>
                </a:lnTo>
                <a:lnTo>
                  <a:pt x="381943" y="448023"/>
                </a:lnTo>
                <a:lnTo>
                  <a:pt x="340337" y="470605"/>
                </a:lnTo>
                <a:lnTo>
                  <a:pt x="294360" y="484875"/>
                </a:lnTo>
                <a:lnTo>
                  <a:pt x="244995" y="489851"/>
                </a:lnTo>
                <a:close/>
              </a:path>
            </a:pathLst>
          </a:custGeom>
          <a:solidFill>
            <a:srgbClr val="5D70F1"/>
          </a:solidFill>
        </p:spPr>
        <p:txBody>
          <a:bodyPr wrap="square" lIns="0" tIns="0" rIns="0" bIns="0" rtlCol="0"/>
          <a:lstStyle/>
          <a:p>
            <a:endParaRPr/>
          </a:p>
        </p:txBody>
      </p:sp>
      <p:sp>
        <p:nvSpPr>
          <p:cNvPr id="14" name="object 14"/>
          <p:cNvSpPr/>
          <p:nvPr/>
        </p:nvSpPr>
        <p:spPr>
          <a:xfrm>
            <a:off x="2149271" y="5134673"/>
            <a:ext cx="242252" cy="222592"/>
          </a:xfrm>
          <a:prstGeom prst="rect">
            <a:avLst/>
          </a:prstGeom>
          <a:blipFill>
            <a:blip r:embed="rId6" cstate="print"/>
            <a:stretch>
              <a:fillRect/>
            </a:stretch>
          </a:blipFill>
        </p:spPr>
        <p:txBody>
          <a:bodyPr wrap="square" lIns="0" tIns="0" rIns="0" bIns="0" rtlCol="0"/>
          <a:lstStyle/>
          <a:p>
            <a:endParaRPr/>
          </a:p>
        </p:txBody>
      </p:sp>
      <p:sp>
        <p:nvSpPr>
          <p:cNvPr id="15" name="object 15"/>
          <p:cNvSpPr txBox="1"/>
          <p:nvPr/>
        </p:nvSpPr>
        <p:spPr>
          <a:xfrm>
            <a:off x="2717863" y="5073903"/>
            <a:ext cx="996950" cy="299720"/>
          </a:xfrm>
          <a:prstGeom prst="rect">
            <a:avLst/>
          </a:prstGeom>
        </p:spPr>
        <p:txBody>
          <a:bodyPr vert="horz" wrap="square" lIns="0" tIns="12700" rIns="0" bIns="0" rtlCol="0">
            <a:spAutoFit/>
          </a:bodyPr>
          <a:lstStyle/>
          <a:p>
            <a:pPr marL="12700">
              <a:lnSpc>
                <a:spcPct val="100000"/>
              </a:lnSpc>
              <a:spcBef>
                <a:spcPts val="100"/>
              </a:spcBef>
            </a:pPr>
            <a:r>
              <a:rPr sz="1800" spc="150" dirty="0">
                <a:solidFill>
                  <a:srgbClr val="252525"/>
                </a:solidFill>
                <a:latin typeface="Microsoft YaHei"/>
                <a:cs typeface="Microsoft YaHei"/>
              </a:rPr>
              <a:t>功能规</a:t>
            </a:r>
            <a:r>
              <a:rPr sz="1800" dirty="0">
                <a:solidFill>
                  <a:srgbClr val="252525"/>
                </a:solidFill>
                <a:latin typeface="Microsoft YaHei"/>
                <a:cs typeface="Microsoft YaHei"/>
              </a:rPr>
              <a:t>划</a:t>
            </a:r>
            <a:endParaRPr sz="1800">
              <a:latin typeface="Microsoft YaHei"/>
              <a:cs typeface="Microsoft YaHei"/>
            </a:endParaRPr>
          </a:p>
        </p:txBody>
      </p:sp>
      <p:sp>
        <p:nvSpPr>
          <p:cNvPr id="16" name="object 16"/>
          <p:cNvSpPr/>
          <p:nvPr/>
        </p:nvSpPr>
        <p:spPr>
          <a:xfrm>
            <a:off x="2494965" y="2702598"/>
            <a:ext cx="3580129" cy="0"/>
          </a:xfrm>
          <a:custGeom>
            <a:avLst/>
            <a:gdLst/>
            <a:ahLst/>
            <a:cxnLst/>
            <a:rect l="l" t="t" r="r" b="b"/>
            <a:pathLst>
              <a:path w="3580129">
                <a:moveTo>
                  <a:pt x="0" y="0"/>
                </a:moveTo>
                <a:lnTo>
                  <a:pt x="3579939" y="0"/>
                </a:lnTo>
              </a:path>
            </a:pathLst>
          </a:custGeom>
          <a:ln w="7620">
            <a:solidFill>
              <a:srgbClr val="D9D9D9"/>
            </a:solidFill>
          </a:ln>
        </p:spPr>
        <p:txBody>
          <a:bodyPr wrap="square" lIns="0" tIns="0" rIns="0" bIns="0" rtlCol="0"/>
          <a:lstStyle/>
          <a:p>
            <a:endParaRPr/>
          </a:p>
        </p:txBody>
      </p:sp>
      <p:sp>
        <p:nvSpPr>
          <p:cNvPr id="17" name="object 17"/>
          <p:cNvSpPr/>
          <p:nvPr/>
        </p:nvSpPr>
        <p:spPr>
          <a:xfrm>
            <a:off x="2494965" y="3732961"/>
            <a:ext cx="3580129" cy="0"/>
          </a:xfrm>
          <a:custGeom>
            <a:avLst/>
            <a:gdLst/>
            <a:ahLst/>
            <a:cxnLst/>
            <a:rect l="l" t="t" r="r" b="b"/>
            <a:pathLst>
              <a:path w="3580129">
                <a:moveTo>
                  <a:pt x="0" y="0"/>
                </a:moveTo>
                <a:lnTo>
                  <a:pt x="3579939" y="0"/>
                </a:lnTo>
              </a:path>
            </a:pathLst>
          </a:custGeom>
          <a:ln w="7619">
            <a:solidFill>
              <a:srgbClr val="D9D9D9"/>
            </a:solidFill>
          </a:ln>
        </p:spPr>
        <p:txBody>
          <a:bodyPr wrap="square" lIns="0" tIns="0" rIns="0" bIns="0" rtlCol="0"/>
          <a:lstStyle/>
          <a:p>
            <a:endParaRPr/>
          </a:p>
        </p:txBody>
      </p:sp>
      <p:sp>
        <p:nvSpPr>
          <p:cNvPr id="18" name="object 18"/>
          <p:cNvSpPr/>
          <p:nvPr/>
        </p:nvSpPr>
        <p:spPr>
          <a:xfrm>
            <a:off x="2494965" y="4763312"/>
            <a:ext cx="3580129" cy="0"/>
          </a:xfrm>
          <a:custGeom>
            <a:avLst/>
            <a:gdLst/>
            <a:ahLst/>
            <a:cxnLst/>
            <a:rect l="l" t="t" r="r" b="b"/>
            <a:pathLst>
              <a:path w="3580129">
                <a:moveTo>
                  <a:pt x="0" y="0"/>
                </a:moveTo>
                <a:lnTo>
                  <a:pt x="3579939" y="0"/>
                </a:lnTo>
              </a:path>
            </a:pathLst>
          </a:custGeom>
          <a:ln w="7619">
            <a:solidFill>
              <a:srgbClr val="D9D9D9"/>
            </a:solidFill>
          </a:ln>
        </p:spPr>
        <p:txBody>
          <a:bodyPr wrap="square" lIns="0" tIns="0" rIns="0" bIns="0" rtlCol="0"/>
          <a:lstStyle/>
          <a: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79423" y="2915526"/>
            <a:ext cx="4324350" cy="514350"/>
          </a:xfrm>
          <a:prstGeom prst="rect">
            <a:avLst/>
          </a:prstGeom>
        </p:spPr>
        <p:txBody>
          <a:bodyPr vert="horz" wrap="square" lIns="0" tIns="13335" rIns="0" bIns="0" rtlCol="0">
            <a:spAutoFit/>
          </a:bodyPr>
          <a:lstStyle/>
          <a:p>
            <a:pPr marL="12700">
              <a:lnSpc>
                <a:spcPct val="100000"/>
              </a:lnSpc>
              <a:spcBef>
                <a:spcPts val="105"/>
              </a:spcBef>
            </a:pPr>
            <a:r>
              <a:rPr sz="3200" spc="204" dirty="0">
                <a:solidFill>
                  <a:srgbClr val="5D70F1"/>
                </a:solidFill>
              </a:rPr>
              <a:t>产品管理功能产生背</a:t>
            </a:r>
            <a:r>
              <a:rPr sz="3200" spc="5" dirty="0">
                <a:solidFill>
                  <a:srgbClr val="5D70F1"/>
                </a:solidFill>
              </a:rPr>
              <a:t>景</a:t>
            </a:r>
            <a:endParaRPr sz="3200"/>
          </a:p>
        </p:txBody>
      </p:sp>
      <p:sp>
        <p:nvSpPr>
          <p:cNvPr id="3" name="object 3"/>
          <p:cNvSpPr/>
          <p:nvPr/>
        </p:nvSpPr>
        <p:spPr>
          <a:xfrm>
            <a:off x="6514465" y="2293620"/>
            <a:ext cx="480059" cy="1221105"/>
          </a:xfrm>
          <a:custGeom>
            <a:avLst/>
            <a:gdLst/>
            <a:ahLst/>
            <a:cxnLst/>
            <a:rect l="l" t="t" r="r" b="b"/>
            <a:pathLst>
              <a:path w="480059" h="1221104">
                <a:moveTo>
                  <a:pt x="239433" y="1221104"/>
                </a:moveTo>
                <a:lnTo>
                  <a:pt x="199466" y="1215618"/>
                </a:lnTo>
                <a:lnTo>
                  <a:pt x="162839" y="1199260"/>
                </a:lnTo>
                <a:lnTo>
                  <a:pt x="129552" y="1172070"/>
                </a:lnTo>
                <a:lnTo>
                  <a:pt x="99593" y="1134008"/>
                </a:lnTo>
                <a:lnTo>
                  <a:pt x="72961" y="1085100"/>
                </a:lnTo>
                <a:lnTo>
                  <a:pt x="57124" y="1046467"/>
                </a:lnTo>
                <a:lnTo>
                  <a:pt x="43179" y="1003071"/>
                </a:lnTo>
                <a:lnTo>
                  <a:pt x="31178" y="954912"/>
                </a:lnTo>
                <a:lnTo>
                  <a:pt x="21120" y="901992"/>
                </a:lnTo>
                <a:lnTo>
                  <a:pt x="13017" y="844308"/>
                </a:lnTo>
                <a:lnTo>
                  <a:pt x="6870" y="781875"/>
                </a:lnTo>
                <a:lnTo>
                  <a:pt x="2654" y="714667"/>
                </a:lnTo>
                <a:lnTo>
                  <a:pt x="393" y="642708"/>
                </a:lnTo>
                <a:lnTo>
                  <a:pt x="0" y="604951"/>
                </a:lnTo>
                <a:lnTo>
                  <a:pt x="393" y="567308"/>
                </a:lnTo>
                <a:lnTo>
                  <a:pt x="2654" y="495693"/>
                </a:lnTo>
                <a:lnTo>
                  <a:pt x="6870" y="428955"/>
                </a:lnTo>
                <a:lnTo>
                  <a:pt x="13017" y="367106"/>
                </a:lnTo>
                <a:lnTo>
                  <a:pt x="21149" y="309981"/>
                </a:lnTo>
                <a:lnTo>
                  <a:pt x="31178" y="258063"/>
                </a:lnTo>
                <a:lnTo>
                  <a:pt x="43179" y="210858"/>
                </a:lnTo>
                <a:lnTo>
                  <a:pt x="57124" y="168541"/>
                </a:lnTo>
                <a:lnTo>
                  <a:pt x="72961" y="131089"/>
                </a:lnTo>
                <a:lnTo>
                  <a:pt x="99593" y="83743"/>
                </a:lnTo>
                <a:lnTo>
                  <a:pt x="129552" y="46964"/>
                </a:lnTo>
                <a:lnTo>
                  <a:pt x="162839" y="20751"/>
                </a:lnTo>
                <a:lnTo>
                  <a:pt x="199466" y="5092"/>
                </a:lnTo>
                <a:lnTo>
                  <a:pt x="239433" y="0"/>
                </a:lnTo>
                <a:lnTo>
                  <a:pt x="253136" y="558"/>
                </a:lnTo>
                <a:lnTo>
                  <a:pt x="292049" y="9321"/>
                </a:lnTo>
                <a:lnTo>
                  <a:pt x="327647" y="28676"/>
                </a:lnTo>
                <a:lnTo>
                  <a:pt x="359917" y="58648"/>
                </a:lnTo>
                <a:lnTo>
                  <a:pt x="388886" y="99212"/>
                </a:lnTo>
                <a:lnTo>
                  <a:pt x="414540" y="150393"/>
                </a:lnTo>
                <a:lnTo>
                  <a:pt x="429564" y="190436"/>
                </a:lnTo>
                <a:lnTo>
                  <a:pt x="436535" y="212991"/>
                </a:lnTo>
                <a:lnTo>
                  <a:pt x="234568" y="212991"/>
                </a:lnTo>
                <a:lnTo>
                  <a:pt x="229793" y="213258"/>
                </a:lnTo>
                <a:lnTo>
                  <a:pt x="195503" y="239560"/>
                </a:lnTo>
                <a:lnTo>
                  <a:pt x="174256" y="287515"/>
                </a:lnTo>
                <a:lnTo>
                  <a:pt x="162915" y="337362"/>
                </a:lnTo>
                <a:lnTo>
                  <a:pt x="156451" y="387667"/>
                </a:lnTo>
                <a:lnTo>
                  <a:pt x="153111" y="427354"/>
                </a:lnTo>
                <a:lnTo>
                  <a:pt x="149548" y="496354"/>
                </a:lnTo>
                <a:lnTo>
                  <a:pt x="148158" y="548055"/>
                </a:lnTo>
                <a:lnTo>
                  <a:pt x="147535" y="604951"/>
                </a:lnTo>
                <a:lnTo>
                  <a:pt x="148158" y="662317"/>
                </a:lnTo>
                <a:lnTo>
                  <a:pt x="149555" y="714857"/>
                </a:lnTo>
                <a:lnTo>
                  <a:pt x="151726" y="762558"/>
                </a:lnTo>
                <a:lnTo>
                  <a:pt x="154673" y="805421"/>
                </a:lnTo>
                <a:lnTo>
                  <a:pt x="158407" y="843470"/>
                </a:lnTo>
                <a:lnTo>
                  <a:pt x="165455" y="891463"/>
                </a:lnTo>
                <a:lnTo>
                  <a:pt x="174256" y="928585"/>
                </a:lnTo>
                <a:lnTo>
                  <a:pt x="187998" y="965225"/>
                </a:lnTo>
                <a:lnTo>
                  <a:pt x="211797" y="999108"/>
                </a:lnTo>
                <a:lnTo>
                  <a:pt x="234568" y="1008024"/>
                </a:lnTo>
                <a:lnTo>
                  <a:pt x="434829" y="1008024"/>
                </a:lnTo>
                <a:lnTo>
                  <a:pt x="429564" y="1025359"/>
                </a:lnTo>
                <a:lnTo>
                  <a:pt x="414540" y="1066380"/>
                </a:lnTo>
                <a:lnTo>
                  <a:pt x="397802" y="1102601"/>
                </a:lnTo>
                <a:lnTo>
                  <a:pt x="369950" y="1147902"/>
                </a:lnTo>
                <a:lnTo>
                  <a:pt x="338772" y="1182331"/>
                </a:lnTo>
                <a:lnTo>
                  <a:pt x="304279" y="1205915"/>
                </a:lnTo>
                <a:lnTo>
                  <a:pt x="266471" y="1218653"/>
                </a:lnTo>
                <a:lnTo>
                  <a:pt x="253136" y="1220482"/>
                </a:lnTo>
                <a:lnTo>
                  <a:pt x="239433" y="1221104"/>
                </a:lnTo>
                <a:close/>
              </a:path>
              <a:path w="480059" h="1221104">
                <a:moveTo>
                  <a:pt x="239433" y="213398"/>
                </a:moveTo>
                <a:lnTo>
                  <a:pt x="234568" y="212991"/>
                </a:lnTo>
                <a:lnTo>
                  <a:pt x="244309" y="212991"/>
                </a:lnTo>
                <a:lnTo>
                  <a:pt x="239433" y="213398"/>
                </a:lnTo>
                <a:close/>
              </a:path>
              <a:path w="480059" h="1221104">
                <a:moveTo>
                  <a:pt x="434829" y="1008024"/>
                </a:moveTo>
                <a:lnTo>
                  <a:pt x="244309" y="1008024"/>
                </a:lnTo>
                <a:lnTo>
                  <a:pt x="249085" y="1007643"/>
                </a:lnTo>
                <a:lnTo>
                  <a:pt x="253758" y="1006563"/>
                </a:lnTo>
                <a:lnTo>
                  <a:pt x="283578" y="979335"/>
                </a:lnTo>
                <a:lnTo>
                  <a:pt x="305092" y="928585"/>
                </a:lnTo>
                <a:lnTo>
                  <a:pt x="314032" y="891463"/>
                </a:lnTo>
                <a:lnTo>
                  <a:pt x="321208" y="843470"/>
                </a:lnTo>
                <a:lnTo>
                  <a:pt x="325005" y="805421"/>
                </a:lnTo>
                <a:lnTo>
                  <a:pt x="328002" y="762558"/>
                </a:lnTo>
                <a:lnTo>
                  <a:pt x="330230" y="714667"/>
                </a:lnTo>
                <a:lnTo>
                  <a:pt x="331660" y="662317"/>
                </a:lnTo>
                <a:lnTo>
                  <a:pt x="332295" y="604951"/>
                </a:lnTo>
                <a:lnTo>
                  <a:pt x="331660" y="548055"/>
                </a:lnTo>
                <a:lnTo>
                  <a:pt x="330206" y="495693"/>
                </a:lnTo>
                <a:lnTo>
                  <a:pt x="328002" y="449033"/>
                </a:lnTo>
                <a:lnTo>
                  <a:pt x="325005" y="406895"/>
                </a:lnTo>
                <a:lnTo>
                  <a:pt x="319011" y="352907"/>
                </a:lnTo>
                <a:lnTo>
                  <a:pt x="311251" y="309981"/>
                </a:lnTo>
                <a:lnTo>
                  <a:pt x="298335" y="268833"/>
                </a:lnTo>
                <a:lnTo>
                  <a:pt x="279566" y="233845"/>
                </a:lnTo>
                <a:lnTo>
                  <a:pt x="244309" y="212991"/>
                </a:lnTo>
                <a:lnTo>
                  <a:pt x="436535" y="212991"/>
                </a:lnTo>
                <a:lnTo>
                  <a:pt x="448411" y="259486"/>
                </a:lnTo>
                <a:lnTo>
                  <a:pt x="458533" y="311518"/>
                </a:lnTo>
                <a:lnTo>
                  <a:pt x="466699" y="368338"/>
                </a:lnTo>
                <a:lnTo>
                  <a:pt x="472897" y="429945"/>
                </a:lnTo>
                <a:lnTo>
                  <a:pt x="477138" y="496354"/>
                </a:lnTo>
                <a:lnTo>
                  <a:pt x="479425" y="567550"/>
                </a:lnTo>
                <a:lnTo>
                  <a:pt x="479831" y="604951"/>
                </a:lnTo>
                <a:lnTo>
                  <a:pt x="479425" y="642708"/>
                </a:lnTo>
                <a:lnTo>
                  <a:pt x="477128" y="714857"/>
                </a:lnTo>
                <a:lnTo>
                  <a:pt x="472897" y="781875"/>
                </a:lnTo>
                <a:lnTo>
                  <a:pt x="466699" y="844308"/>
                </a:lnTo>
                <a:lnTo>
                  <a:pt x="458533" y="901992"/>
                </a:lnTo>
                <a:lnTo>
                  <a:pt x="448411" y="954912"/>
                </a:lnTo>
                <a:lnTo>
                  <a:pt x="436333" y="1003071"/>
                </a:lnTo>
                <a:lnTo>
                  <a:pt x="434829" y="1008024"/>
                </a:lnTo>
                <a:close/>
              </a:path>
              <a:path w="480059" h="1221104">
                <a:moveTo>
                  <a:pt x="244309" y="1008024"/>
                </a:moveTo>
                <a:lnTo>
                  <a:pt x="234568" y="1008024"/>
                </a:lnTo>
                <a:lnTo>
                  <a:pt x="239433" y="1007706"/>
                </a:lnTo>
                <a:lnTo>
                  <a:pt x="244309" y="1008024"/>
                </a:lnTo>
                <a:close/>
              </a:path>
            </a:pathLst>
          </a:custGeom>
          <a:solidFill>
            <a:srgbClr val="FFFFFF"/>
          </a:solidFill>
        </p:spPr>
        <p:txBody>
          <a:bodyPr wrap="square" lIns="0" tIns="0" rIns="0" bIns="0" rtlCol="0"/>
          <a:lstStyle/>
          <a:p>
            <a:endParaRPr/>
          </a:p>
        </p:txBody>
      </p:sp>
      <p:sp>
        <p:nvSpPr>
          <p:cNvPr id="4" name="object 4"/>
          <p:cNvSpPr/>
          <p:nvPr/>
        </p:nvSpPr>
        <p:spPr>
          <a:xfrm>
            <a:off x="7355675" y="2312644"/>
            <a:ext cx="426084" cy="1183005"/>
          </a:xfrm>
          <a:custGeom>
            <a:avLst/>
            <a:gdLst/>
            <a:ahLst/>
            <a:cxnLst/>
            <a:rect l="l" t="t" r="r" b="b"/>
            <a:pathLst>
              <a:path w="426084" h="1183004">
                <a:moveTo>
                  <a:pt x="303212" y="948766"/>
                </a:moveTo>
                <a:lnTo>
                  <a:pt x="144233" y="948766"/>
                </a:lnTo>
                <a:lnTo>
                  <a:pt x="144233" y="274154"/>
                </a:lnTo>
                <a:lnTo>
                  <a:pt x="19164" y="274154"/>
                </a:lnTo>
                <a:lnTo>
                  <a:pt x="19164" y="103784"/>
                </a:lnTo>
                <a:lnTo>
                  <a:pt x="45262" y="94754"/>
                </a:lnTo>
                <a:lnTo>
                  <a:pt x="69532" y="84734"/>
                </a:lnTo>
                <a:lnTo>
                  <a:pt x="112623" y="61772"/>
                </a:lnTo>
                <a:lnTo>
                  <a:pt x="150749" y="33858"/>
                </a:lnTo>
                <a:lnTo>
                  <a:pt x="186220" y="0"/>
                </a:lnTo>
                <a:lnTo>
                  <a:pt x="303212" y="0"/>
                </a:lnTo>
                <a:lnTo>
                  <a:pt x="303212" y="948766"/>
                </a:lnTo>
                <a:close/>
              </a:path>
              <a:path w="426084" h="1183004">
                <a:moveTo>
                  <a:pt x="425538" y="1182712"/>
                </a:moveTo>
                <a:lnTo>
                  <a:pt x="0" y="1182712"/>
                </a:lnTo>
                <a:lnTo>
                  <a:pt x="0" y="948766"/>
                </a:lnTo>
                <a:lnTo>
                  <a:pt x="425538" y="948766"/>
                </a:lnTo>
                <a:lnTo>
                  <a:pt x="425538" y="1182712"/>
                </a:lnTo>
                <a:close/>
              </a:path>
            </a:pathLst>
          </a:custGeom>
          <a:solidFill>
            <a:srgbClr val="FFFFFF"/>
          </a:solidFill>
        </p:spPr>
        <p:txBody>
          <a:bodyPr wrap="square" lIns="0" tIns="0" rIns="0" bIns="0" rtlCol="0"/>
          <a:lstStyle/>
          <a:p>
            <a:endParaRPr/>
          </a:p>
        </p:txBody>
      </p:sp>
      <p:sp>
        <p:nvSpPr>
          <p:cNvPr id="5" name="object 5"/>
          <p:cNvSpPr/>
          <p:nvPr/>
        </p:nvSpPr>
        <p:spPr>
          <a:xfrm>
            <a:off x="8322309" y="3389376"/>
            <a:ext cx="3781044" cy="269443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68641" y="434340"/>
            <a:ext cx="661035" cy="391160"/>
          </a:xfrm>
          <a:prstGeom prst="rect">
            <a:avLst/>
          </a:prstGeom>
        </p:spPr>
        <p:txBody>
          <a:bodyPr vert="horz" wrap="square" lIns="0" tIns="12700" rIns="0" bIns="0" rtlCol="0">
            <a:spAutoFit/>
          </a:bodyPr>
          <a:lstStyle/>
          <a:p>
            <a:pPr marL="12700">
              <a:lnSpc>
                <a:spcPct val="100000"/>
              </a:lnSpc>
              <a:spcBef>
                <a:spcPts val="100"/>
              </a:spcBef>
            </a:pPr>
            <a:r>
              <a:rPr sz="2400" b="1" spc="204" dirty="0">
                <a:solidFill>
                  <a:srgbClr val="252525"/>
                </a:solidFill>
                <a:latin typeface="Microsoft JhengHei"/>
                <a:cs typeface="Microsoft JhengHei"/>
              </a:rPr>
              <a:t>背</a:t>
            </a:r>
            <a:r>
              <a:rPr sz="2400" b="1" dirty="0">
                <a:solidFill>
                  <a:srgbClr val="252525"/>
                </a:solidFill>
                <a:latin typeface="Microsoft JhengHei"/>
                <a:cs typeface="Microsoft JhengHei"/>
              </a:rPr>
              <a:t>景</a:t>
            </a:r>
            <a:endParaRPr sz="2400">
              <a:latin typeface="Microsoft JhengHei"/>
              <a:cs typeface="Microsoft JhengHei"/>
            </a:endParaRPr>
          </a:p>
        </p:txBody>
      </p:sp>
      <p:sp>
        <p:nvSpPr>
          <p:cNvPr id="3" name="object 3"/>
          <p:cNvSpPr/>
          <p:nvPr/>
        </p:nvSpPr>
        <p:spPr>
          <a:xfrm>
            <a:off x="215" y="0"/>
            <a:ext cx="1123861" cy="885101"/>
          </a:xfrm>
          <a:prstGeom prst="rect">
            <a:avLst/>
          </a:prstGeom>
          <a:blipFill>
            <a:blip r:embed="rId2"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6737184" y="1894328"/>
            <a:ext cx="4385945" cy="1759585"/>
          </a:xfrm>
          <a:prstGeom prst="rect">
            <a:avLst/>
          </a:prstGeom>
        </p:spPr>
        <p:txBody>
          <a:bodyPr vert="horz" wrap="square" lIns="0" tIns="137160" rIns="0" bIns="0" rtlCol="0">
            <a:spAutoFit/>
          </a:bodyPr>
          <a:lstStyle/>
          <a:p>
            <a:pPr marL="12700">
              <a:lnSpc>
                <a:spcPct val="100000"/>
              </a:lnSpc>
              <a:spcBef>
                <a:spcPts val="1080"/>
              </a:spcBef>
            </a:pPr>
            <a:r>
              <a:rPr sz="1800" dirty="0">
                <a:solidFill>
                  <a:srgbClr val="404040"/>
                </a:solidFill>
                <a:latin typeface="Microsoft YaHei"/>
                <a:cs typeface="Microsoft YaHei"/>
              </a:rPr>
              <a:t>服务型门店</a:t>
            </a:r>
            <a:endParaRPr sz="1800">
              <a:latin typeface="Microsoft YaHei"/>
              <a:cs typeface="Microsoft YaHei"/>
            </a:endParaRPr>
          </a:p>
          <a:p>
            <a:pPr marL="12700" marR="5080" algn="just">
              <a:lnSpc>
                <a:spcPct val="119900"/>
              </a:lnSpc>
              <a:spcBef>
                <a:spcPts val="439"/>
              </a:spcBef>
            </a:pPr>
            <a:r>
              <a:rPr sz="1400" b="0" spc="30" dirty="0">
                <a:solidFill>
                  <a:srgbClr val="585858"/>
                </a:solidFill>
                <a:latin typeface="Microsoft YaHei"/>
                <a:cs typeface="Microsoft YaHei"/>
              </a:rPr>
              <a:t>服务型门店不论是美业还是其他行</a:t>
            </a:r>
            <a:r>
              <a:rPr sz="1400" b="0" spc="35" dirty="0">
                <a:solidFill>
                  <a:srgbClr val="585858"/>
                </a:solidFill>
                <a:latin typeface="Microsoft YaHei"/>
                <a:cs typeface="Microsoft YaHei"/>
              </a:rPr>
              <a:t>业，店内都会有配</a:t>
            </a:r>
            <a:r>
              <a:rPr sz="1400" b="0" dirty="0">
                <a:solidFill>
                  <a:srgbClr val="585858"/>
                </a:solidFill>
                <a:latin typeface="Microsoft YaHei"/>
                <a:cs typeface="Microsoft YaHei"/>
              </a:rPr>
              <a:t>套 </a:t>
            </a:r>
            <a:r>
              <a:rPr sz="1400" b="0" spc="30" dirty="0">
                <a:solidFill>
                  <a:srgbClr val="585858"/>
                </a:solidFill>
                <a:latin typeface="Microsoft YaHei"/>
                <a:cs typeface="Microsoft YaHei"/>
              </a:rPr>
              <a:t>的产品耗材或者是提供售卖的产品</a:t>
            </a:r>
            <a:r>
              <a:rPr sz="1400" b="0" spc="35" dirty="0">
                <a:solidFill>
                  <a:srgbClr val="585858"/>
                </a:solidFill>
                <a:latin typeface="Microsoft YaHei"/>
                <a:cs typeface="Microsoft YaHei"/>
              </a:rPr>
              <a:t>。对商家来说，更</a:t>
            </a:r>
            <a:r>
              <a:rPr sz="1400" b="0" dirty="0">
                <a:solidFill>
                  <a:srgbClr val="585858"/>
                </a:solidFill>
                <a:latin typeface="Microsoft YaHei"/>
                <a:cs typeface="Microsoft YaHei"/>
              </a:rPr>
              <a:t>希 </a:t>
            </a:r>
            <a:r>
              <a:rPr sz="1400" b="0" spc="30" dirty="0">
                <a:solidFill>
                  <a:srgbClr val="585858"/>
                </a:solidFill>
                <a:latin typeface="Microsoft YaHei"/>
                <a:cs typeface="Microsoft YaHei"/>
              </a:rPr>
              <a:t>望可以通过店内产品的曝光提升会</a:t>
            </a:r>
            <a:r>
              <a:rPr sz="1400" b="0" spc="35" dirty="0">
                <a:solidFill>
                  <a:srgbClr val="585858"/>
                </a:solidFill>
                <a:latin typeface="Microsoft YaHei"/>
                <a:cs typeface="Microsoft YaHei"/>
              </a:rPr>
              <a:t>员对店铺的认知度</a:t>
            </a:r>
            <a:r>
              <a:rPr sz="1400" b="0" dirty="0">
                <a:solidFill>
                  <a:srgbClr val="585858"/>
                </a:solidFill>
                <a:latin typeface="Microsoft YaHei"/>
                <a:cs typeface="Microsoft YaHei"/>
              </a:rPr>
              <a:t>， </a:t>
            </a:r>
            <a:r>
              <a:rPr sz="1400" b="0" spc="30" dirty="0">
                <a:solidFill>
                  <a:srgbClr val="585858"/>
                </a:solidFill>
                <a:latin typeface="Microsoft YaHei"/>
                <a:cs typeface="Microsoft YaHei"/>
              </a:rPr>
              <a:t>也可以使用产品与服务组合开单来</a:t>
            </a:r>
            <a:r>
              <a:rPr sz="1400" b="0" spc="35" dirty="0">
                <a:solidFill>
                  <a:srgbClr val="585858"/>
                </a:solidFill>
                <a:latin typeface="Microsoft YaHei"/>
                <a:cs typeface="Microsoft YaHei"/>
              </a:rPr>
              <a:t>满足更多售卖收银</a:t>
            </a:r>
            <a:r>
              <a:rPr sz="1400" b="0" dirty="0">
                <a:solidFill>
                  <a:srgbClr val="585858"/>
                </a:solidFill>
                <a:latin typeface="Microsoft YaHei"/>
                <a:cs typeface="Microsoft YaHei"/>
              </a:rPr>
              <a:t>场 景</a:t>
            </a:r>
            <a:r>
              <a:rPr sz="1400" b="0" spc="5" dirty="0">
                <a:solidFill>
                  <a:srgbClr val="585858"/>
                </a:solidFill>
                <a:latin typeface="Microsoft YaHei"/>
                <a:cs typeface="Microsoft YaHei"/>
              </a:rPr>
              <a:t>。</a:t>
            </a:r>
            <a:endParaRPr sz="1400">
              <a:latin typeface="Microsoft YaHei"/>
              <a:cs typeface="Microsoft YaHei"/>
            </a:endParaRPr>
          </a:p>
        </p:txBody>
      </p:sp>
      <p:sp>
        <p:nvSpPr>
          <p:cNvPr id="5" name="object 5"/>
          <p:cNvSpPr txBox="1"/>
          <p:nvPr/>
        </p:nvSpPr>
        <p:spPr>
          <a:xfrm>
            <a:off x="6737184" y="4004042"/>
            <a:ext cx="4385945" cy="1270000"/>
          </a:xfrm>
          <a:prstGeom prst="rect">
            <a:avLst/>
          </a:prstGeom>
        </p:spPr>
        <p:txBody>
          <a:bodyPr vert="horz" wrap="square" lIns="0" tIns="149225" rIns="0" bIns="0" rtlCol="0">
            <a:spAutoFit/>
          </a:bodyPr>
          <a:lstStyle/>
          <a:p>
            <a:pPr marL="12700">
              <a:lnSpc>
                <a:spcPct val="100000"/>
              </a:lnSpc>
              <a:spcBef>
                <a:spcPts val="1175"/>
              </a:spcBef>
            </a:pPr>
            <a:r>
              <a:rPr sz="1800" b="1" dirty="0">
                <a:solidFill>
                  <a:srgbClr val="404040"/>
                </a:solidFill>
                <a:latin typeface="Microsoft YaHei"/>
                <a:cs typeface="Microsoft YaHei"/>
              </a:rPr>
              <a:t>零售型或服务</a:t>
            </a:r>
            <a:r>
              <a:rPr sz="1800" b="1" spc="6845" dirty="0">
                <a:solidFill>
                  <a:srgbClr val="404040"/>
                </a:solidFill>
                <a:latin typeface="Microsoft YaHei"/>
                <a:cs typeface="Microsoft YaHei"/>
              </a:rPr>
              <a:t>+</a:t>
            </a:r>
            <a:r>
              <a:rPr sz="1800" b="1" dirty="0">
                <a:solidFill>
                  <a:srgbClr val="404040"/>
                </a:solidFill>
                <a:latin typeface="Microsoft YaHei"/>
                <a:cs typeface="Microsoft YaHei"/>
              </a:rPr>
              <a:t>零售型门店</a:t>
            </a:r>
            <a:endParaRPr sz="1800">
              <a:latin typeface="Microsoft YaHei"/>
              <a:cs typeface="Microsoft YaHei"/>
            </a:endParaRPr>
          </a:p>
          <a:p>
            <a:pPr marL="12700" marR="5080" algn="just">
              <a:lnSpc>
                <a:spcPct val="119900"/>
              </a:lnSpc>
              <a:spcBef>
                <a:spcPts val="515"/>
              </a:spcBef>
            </a:pPr>
            <a:r>
              <a:rPr sz="1400" spc="30" dirty="0">
                <a:solidFill>
                  <a:srgbClr val="585858"/>
                </a:solidFill>
                <a:latin typeface="Microsoft YaHei"/>
                <a:cs typeface="Microsoft YaHei"/>
              </a:rPr>
              <a:t>对一些偏零售型的门店（比如宠物</a:t>
            </a:r>
            <a:r>
              <a:rPr sz="1400" spc="35" dirty="0">
                <a:solidFill>
                  <a:srgbClr val="585858"/>
                </a:solidFill>
                <a:latin typeface="Microsoft YaHei"/>
                <a:cs typeface="Microsoft YaHei"/>
              </a:rPr>
              <a:t>店、母婴店、便利</a:t>
            </a:r>
            <a:r>
              <a:rPr sz="1400" dirty="0">
                <a:solidFill>
                  <a:srgbClr val="585858"/>
                </a:solidFill>
                <a:latin typeface="Microsoft YaHei"/>
                <a:cs typeface="Microsoft YaHei"/>
              </a:rPr>
              <a:t>店 </a:t>
            </a:r>
            <a:r>
              <a:rPr sz="1400" spc="30" dirty="0">
                <a:solidFill>
                  <a:srgbClr val="585858"/>
                </a:solidFill>
                <a:latin typeface="Microsoft YaHei"/>
                <a:cs typeface="Microsoft YaHei"/>
              </a:rPr>
              <a:t>等）来说，产品销售属于核心场景</a:t>
            </a:r>
            <a:r>
              <a:rPr sz="1400" spc="35" dirty="0">
                <a:solidFill>
                  <a:srgbClr val="585858"/>
                </a:solidFill>
                <a:latin typeface="Microsoft YaHei"/>
                <a:cs typeface="Microsoft YaHei"/>
              </a:rPr>
              <a:t>，单一的服务管理</a:t>
            </a:r>
            <a:r>
              <a:rPr sz="1400" dirty="0">
                <a:solidFill>
                  <a:srgbClr val="585858"/>
                </a:solidFill>
                <a:latin typeface="Microsoft YaHei"/>
                <a:cs typeface="Microsoft YaHei"/>
              </a:rPr>
              <a:t>机 制很难满足这类客户的实际需</a:t>
            </a:r>
            <a:r>
              <a:rPr sz="1400" spc="5" dirty="0">
                <a:solidFill>
                  <a:srgbClr val="585858"/>
                </a:solidFill>
                <a:latin typeface="Microsoft YaHei"/>
                <a:cs typeface="Microsoft YaHei"/>
              </a:rPr>
              <a:t>要</a:t>
            </a:r>
            <a:endParaRPr sz="1400">
              <a:latin typeface="Microsoft YaHei"/>
              <a:cs typeface="Microsoft YaHei"/>
            </a:endParaRPr>
          </a:p>
        </p:txBody>
      </p:sp>
      <p:sp>
        <p:nvSpPr>
          <p:cNvPr id="6" name="object 6"/>
          <p:cNvSpPr/>
          <p:nvPr/>
        </p:nvSpPr>
        <p:spPr>
          <a:xfrm>
            <a:off x="1036130" y="1913699"/>
            <a:ext cx="4850993" cy="3713126"/>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1208532" y="2138172"/>
            <a:ext cx="4479036" cy="2353055"/>
          </a:xfrm>
          <a:prstGeom prst="rect">
            <a:avLst/>
          </a:prstGeom>
          <a:blipFill>
            <a:blip r:embed="rId4" cstate="print"/>
            <a:stretch>
              <a:fillRect/>
            </a:stretch>
          </a:blipFill>
        </p:spPr>
        <p:txBody>
          <a:bodyPr wrap="square" lIns="0" tIns="0" rIns="0" bIns="0" rtlCol="0"/>
          <a:lstStyle/>
          <a:p>
            <a:endParaRPr/>
          </a:p>
        </p:txBody>
      </p:sp>
      <p:pic>
        <p:nvPicPr>
          <p:cNvPr id="8" name="图片 7" descr="文本&#10;&#10;描述已自动生成">
            <a:extLst>
              <a:ext uri="{FF2B5EF4-FFF2-40B4-BE49-F238E27FC236}">
                <a16:creationId xmlns:a16="http://schemas.microsoft.com/office/drawing/2014/main" id="{06B57EE9-1DBD-4ECB-915D-2E9D3EB980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8689" y="0"/>
            <a:ext cx="2019102" cy="69007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5093" y="2709786"/>
            <a:ext cx="4678680" cy="697230"/>
          </a:xfrm>
          <a:prstGeom prst="rect">
            <a:avLst/>
          </a:prstGeom>
        </p:spPr>
        <p:txBody>
          <a:bodyPr vert="horz" wrap="square" lIns="0" tIns="13335" rIns="0" bIns="0" rtlCol="0">
            <a:spAutoFit/>
          </a:bodyPr>
          <a:lstStyle/>
          <a:p>
            <a:pPr marL="12700">
              <a:lnSpc>
                <a:spcPct val="100000"/>
              </a:lnSpc>
              <a:spcBef>
                <a:spcPts val="105"/>
              </a:spcBef>
            </a:pPr>
            <a:r>
              <a:rPr spc="204" dirty="0">
                <a:solidFill>
                  <a:srgbClr val="5D70F1"/>
                </a:solidFill>
              </a:rPr>
              <a:t>产品管理功能简</a:t>
            </a:r>
            <a:r>
              <a:rPr spc="5" dirty="0">
                <a:solidFill>
                  <a:srgbClr val="5D70F1"/>
                </a:solidFill>
              </a:rPr>
              <a:t>介</a:t>
            </a:r>
          </a:p>
        </p:txBody>
      </p:sp>
      <p:sp>
        <p:nvSpPr>
          <p:cNvPr id="3" name="object 3"/>
          <p:cNvSpPr/>
          <p:nvPr/>
        </p:nvSpPr>
        <p:spPr>
          <a:xfrm>
            <a:off x="6514465" y="2293620"/>
            <a:ext cx="480059" cy="1221105"/>
          </a:xfrm>
          <a:custGeom>
            <a:avLst/>
            <a:gdLst/>
            <a:ahLst/>
            <a:cxnLst/>
            <a:rect l="l" t="t" r="r" b="b"/>
            <a:pathLst>
              <a:path w="480059" h="1221104">
                <a:moveTo>
                  <a:pt x="239433" y="1221104"/>
                </a:moveTo>
                <a:lnTo>
                  <a:pt x="199466" y="1215618"/>
                </a:lnTo>
                <a:lnTo>
                  <a:pt x="162839" y="1199260"/>
                </a:lnTo>
                <a:lnTo>
                  <a:pt x="129552" y="1172070"/>
                </a:lnTo>
                <a:lnTo>
                  <a:pt x="99593" y="1134008"/>
                </a:lnTo>
                <a:lnTo>
                  <a:pt x="72961" y="1085100"/>
                </a:lnTo>
                <a:lnTo>
                  <a:pt x="57124" y="1046467"/>
                </a:lnTo>
                <a:lnTo>
                  <a:pt x="43179" y="1003071"/>
                </a:lnTo>
                <a:lnTo>
                  <a:pt x="31178" y="954912"/>
                </a:lnTo>
                <a:lnTo>
                  <a:pt x="21120" y="901992"/>
                </a:lnTo>
                <a:lnTo>
                  <a:pt x="13017" y="844308"/>
                </a:lnTo>
                <a:lnTo>
                  <a:pt x="6870" y="781875"/>
                </a:lnTo>
                <a:lnTo>
                  <a:pt x="2654" y="714667"/>
                </a:lnTo>
                <a:lnTo>
                  <a:pt x="393" y="642708"/>
                </a:lnTo>
                <a:lnTo>
                  <a:pt x="0" y="604951"/>
                </a:lnTo>
                <a:lnTo>
                  <a:pt x="393" y="567308"/>
                </a:lnTo>
                <a:lnTo>
                  <a:pt x="2654" y="495693"/>
                </a:lnTo>
                <a:lnTo>
                  <a:pt x="6870" y="428955"/>
                </a:lnTo>
                <a:lnTo>
                  <a:pt x="13017" y="367106"/>
                </a:lnTo>
                <a:lnTo>
                  <a:pt x="21149" y="309981"/>
                </a:lnTo>
                <a:lnTo>
                  <a:pt x="31178" y="258063"/>
                </a:lnTo>
                <a:lnTo>
                  <a:pt x="43179" y="210858"/>
                </a:lnTo>
                <a:lnTo>
                  <a:pt x="57124" y="168541"/>
                </a:lnTo>
                <a:lnTo>
                  <a:pt x="72961" y="131089"/>
                </a:lnTo>
                <a:lnTo>
                  <a:pt x="99593" y="83743"/>
                </a:lnTo>
                <a:lnTo>
                  <a:pt x="129552" y="46964"/>
                </a:lnTo>
                <a:lnTo>
                  <a:pt x="162839" y="20751"/>
                </a:lnTo>
                <a:lnTo>
                  <a:pt x="199466" y="5092"/>
                </a:lnTo>
                <a:lnTo>
                  <a:pt x="239433" y="0"/>
                </a:lnTo>
                <a:lnTo>
                  <a:pt x="253136" y="558"/>
                </a:lnTo>
                <a:lnTo>
                  <a:pt x="292049" y="9321"/>
                </a:lnTo>
                <a:lnTo>
                  <a:pt x="327647" y="28676"/>
                </a:lnTo>
                <a:lnTo>
                  <a:pt x="359917" y="58648"/>
                </a:lnTo>
                <a:lnTo>
                  <a:pt x="388886" y="99212"/>
                </a:lnTo>
                <a:lnTo>
                  <a:pt x="414540" y="150393"/>
                </a:lnTo>
                <a:lnTo>
                  <a:pt x="429564" y="190436"/>
                </a:lnTo>
                <a:lnTo>
                  <a:pt x="436535" y="212991"/>
                </a:lnTo>
                <a:lnTo>
                  <a:pt x="234568" y="212991"/>
                </a:lnTo>
                <a:lnTo>
                  <a:pt x="229793" y="213258"/>
                </a:lnTo>
                <a:lnTo>
                  <a:pt x="195503" y="239560"/>
                </a:lnTo>
                <a:lnTo>
                  <a:pt x="174256" y="287515"/>
                </a:lnTo>
                <a:lnTo>
                  <a:pt x="162915" y="337362"/>
                </a:lnTo>
                <a:lnTo>
                  <a:pt x="156451" y="387667"/>
                </a:lnTo>
                <a:lnTo>
                  <a:pt x="153111" y="427354"/>
                </a:lnTo>
                <a:lnTo>
                  <a:pt x="149548" y="496354"/>
                </a:lnTo>
                <a:lnTo>
                  <a:pt x="148158" y="548055"/>
                </a:lnTo>
                <a:lnTo>
                  <a:pt x="147535" y="604951"/>
                </a:lnTo>
                <a:lnTo>
                  <a:pt x="148158" y="662317"/>
                </a:lnTo>
                <a:lnTo>
                  <a:pt x="149555" y="714857"/>
                </a:lnTo>
                <a:lnTo>
                  <a:pt x="151726" y="762558"/>
                </a:lnTo>
                <a:lnTo>
                  <a:pt x="154673" y="805421"/>
                </a:lnTo>
                <a:lnTo>
                  <a:pt x="158407" y="843470"/>
                </a:lnTo>
                <a:lnTo>
                  <a:pt x="165455" y="891463"/>
                </a:lnTo>
                <a:lnTo>
                  <a:pt x="174256" y="928585"/>
                </a:lnTo>
                <a:lnTo>
                  <a:pt x="187998" y="965225"/>
                </a:lnTo>
                <a:lnTo>
                  <a:pt x="211797" y="999108"/>
                </a:lnTo>
                <a:lnTo>
                  <a:pt x="234568" y="1008024"/>
                </a:lnTo>
                <a:lnTo>
                  <a:pt x="434829" y="1008024"/>
                </a:lnTo>
                <a:lnTo>
                  <a:pt x="429564" y="1025359"/>
                </a:lnTo>
                <a:lnTo>
                  <a:pt x="414540" y="1066380"/>
                </a:lnTo>
                <a:lnTo>
                  <a:pt x="397802" y="1102601"/>
                </a:lnTo>
                <a:lnTo>
                  <a:pt x="369950" y="1147902"/>
                </a:lnTo>
                <a:lnTo>
                  <a:pt x="338772" y="1182331"/>
                </a:lnTo>
                <a:lnTo>
                  <a:pt x="304279" y="1205915"/>
                </a:lnTo>
                <a:lnTo>
                  <a:pt x="266471" y="1218653"/>
                </a:lnTo>
                <a:lnTo>
                  <a:pt x="253136" y="1220482"/>
                </a:lnTo>
                <a:lnTo>
                  <a:pt x="239433" y="1221104"/>
                </a:lnTo>
                <a:close/>
              </a:path>
              <a:path w="480059" h="1221104">
                <a:moveTo>
                  <a:pt x="239433" y="213398"/>
                </a:moveTo>
                <a:lnTo>
                  <a:pt x="234568" y="212991"/>
                </a:lnTo>
                <a:lnTo>
                  <a:pt x="244309" y="212991"/>
                </a:lnTo>
                <a:lnTo>
                  <a:pt x="239433" y="213398"/>
                </a:lnTo>
                <a:close/>
              </a:path>
              <a:path w="480059" h="1221104">
                <a:moveTo>
                  <a:pt x="434829" y="1008024"/>
                </a:moveTo>
                <a:lnTo>
                  <a:pt x="244309" y="1008024"/>
                </a:lnTo>
                <a:lnTo>
                  <a:pt x="249085" y="1007643"/>
                </a:lnTo>
                <a:lnTo>
                  <a:pt x="253758" y="1006563"/>
                </a:lnTo>
                <a:lnTo>
                  <a:pt x="283578" y="979335"/>
                </a:lnTo>
                <a:lnTo>
                  <a:pt x="305092" y="928585"/>
                </a:lnTo>
                <a:lnTo>
                  <a:pt x="314032" y="891463"/>
                </a:lnTo>
                <a:lnTo>
                  <a:pt x="321208" y="843470"/>
                </a:lnTo>
                <a:lnTo>
                  <a:pt x="325005" y="805421"/>
                </a:lnTo>
                <a:lnTo>
                  <a:pt x="328002" y="762558"/>
                </a:lnTo>
                <a:lnTo>
                  <a:pt x="330230" y="714667"/>
                </a:lnTo>
                <a:lnTo>
                  <a:pt x="331660" y="662317"/>
                </a:lnTo>
                <a:lnTo>
                  <a:pt x="332295" y="604951"/>
                </a:lnTo>
                <a:lnTo>
                  <a:pt x="331660" y="548055"/>
                </a:lnTo>
                <a:lnTo>
                  <a:pt x="330206" y="495693"/>
                </a:lnTo>
                <a:lnTo>
                  <a:pt x="328002" y="449033"/>
                </a:lnTo>
                <a:lnTo>
                  <a:pt x="325005" y="406895"/>
                </a:lnTo>
                <a:lnTo>
                  <a:pt x="319011" y="352907"/>
                </a:lnTo>
                <a:lnTo>
                  <a:pt x="311251" y="309981"/>
                </a:lnTo>
                <a:lnTo>
                  <a:pt x="298335" y="268833"/>
                </a:lnTo>
                <a:lnTo>
                  <a:pt x="279566" y="233845"/>
                </a:lnTo>
                <a:lnTo>
                  <a:pt x="244309" y="212991"/>
                </a:lnTo>
                <a:lnTo>
                  <a:pt x="436535" y="212991"/>
                </a:lnTo>
                <a:lnTo>
                  <a:pt x="448411" y="259486"/>
                </a:lnTo>
                <a:lnTo>
                  <a:pt x="458533" y="311518"/>
                </a:lnTo>
                <a:lnTo>
                  <a:pt x="466699" y="368338"/>
                </a:lnTo>
                <a:lnTo>
                  <a:pt x="472897" y="429945"/>
                </a:lnTo>
                <a:lnTo>
                  <a:pt x="477138" y="496354"/>
                </a:lnTo>
                <a:lnTo>
                  <a:pt x="479425" y="567550"/>
                </a:lnTo>
                <a:lnTo>
                  <a:pt x="479831" y="604951"/>
                </a:lnTo>
                <a:lnTo>
                  <a:pt x="479425" y="642708"/>
                </a:lnTo>
                <a:lnTo>
                  <a:pt x="477128" y="714857"/>
                </a:lnTo>
                <a:lnTo>
                  <a:pt x="472897" y="781875"/>
                </a:lnTo>
                <a:lnTo>
                  <a:pt x="466699" y="844308"/>
                </a:lnTo>
                <a:lnTo>
                  <a:pt x="458533" y="901992"/>
                </a:lnTo>
                <a:lnTo>
                  <a:pt x="448411" y="954912"/>
                </a:lnTo>
                <a:lnTo>
                  <a:pt x="436333" y="1003071"/>
                </a:lnTo>
                <a:lnTo>
                  <a:pt x="434829" y="1008024"/>
                </a:lnTo>
                <a:close/>
              </a:path>
              <a:path w="480059" h="1221104">
                <a:moveTo>
                  <a:pt x="244309" y="1008024"/>
                </a:moveTo>
                <a:lnTo>
                  <a:pt x="234568" y="1008024"/>
                </a:lnTo>
                <a:lnTo>
                  <a:pt x="239433" y="1007706"/>
                </a:lnTo>
                <a:lnTo>
                  <a:pt x="244309" y="1008024"/>
                </a:lnTo>
                <a:close/>
              </a:path>
            </a:pathLst>
          </a:custGeom>
          <a:solidFill>
            <a:srgbClr val="FFFFFF"/>
          </a:solidFill>
        </p:spPr>
        <p:txBody>
          <a:bodyPr wrap="square" lIns="0" tIns="0" rIns="0" bIns="0" rtlCol="0"/>
          <a:lstStyle/>
          <a:p>
            <a:endParaRPr/>
          </a:p>
        </p:txBody>
      </p:sp>
      <p:sp>
        <p:nvSpPr>
          <p:cNvPr id="4" name="object 4"/>
          <p:cNvSpPr/>
          <p:nvPr/>
        </p:nvSpPr>
        <p:spPr>
          <a:xfrm>
            <a:off x="7310920" y="2293620"/>
            <a:ext cx="471170" cy="1202055"/>
          </a:xfrm>
          <a:custGeom>
            <a:avLst/>
            <a:gdLst/>
            <a:ahLst/>
            <a:cxnLst/>
            <a:rect l="l" t="t" r="r" b="b"/>
            <a:pathLst>
              <a:path w="471170" h="1202054">
                <a:moveTo>
                  <a:pt x="88544" y="329222"/>
                </a:moveTo>
                <a:lnTo>
                  <a:pt x="0" y="176555"/>
                </a:lnTo>
                <a:lnTo>
                  <a:pt x="12242" y="155105"/>
                </a:lnTo>
                <a:lnTo>
                  <a:pt x="24612" y="135039"/>
                </a:lnTo>
                <a:lnTo>
                  <a:pt x="49733" y="99098"/>
                </a:lnTo>
                <a:lnTo>
                  <a:pt x="75336" y="68732"/>
                </a:lnTo>
                <a:lnTo>
                  <a:pt x="114896" y="33642"/>
                </a:lnTo>
                <a:lnTo>
                  <a:pt x="158788" y="10960"/>
                </a:lnTo>
                <a:lnTo>
                  <a:pt x="207924" y="673"/>
                </a:lnTo>
                <a:lnTo>
                  <a:pt x="225475" y="0"/>
                </a:lnTo>
                <a:lnTo>
                  <a:pt x="237477" y="596"/>
                </a:lnTo>
                <a:lnTo>
                  <a:pt x="282422" y="10413"/>
                </a:lnTo>
                <a:lnTo>
                  <a:pt x="322427" y="32130"/>
                </a:lnTo>
                <a:lnTo>
                  <a:pt x="357479" y="65735"/>
                </a:lnTo>
                <a:lnTo>
                  <a:pt x="380517" y="98742"/>
                </a:lnTo>
                <a:lnTo>
                  <a:pt x="400189" y="137680"/>
                </a:lnTo>
                <a:lnTo>
                  <a:pt x="415886" y="181800"/>
                </a:lnTo>
                <a:lnTo>
                  <a:pt x="424003" y="213398"/>
                </a:lnTo>
                <a:lnTo>
                  <a:pt x="203568" y="213398"/>
                </a:lnTo>
                <a:lnTo>
                  <a:pt x="194983" y="214274"/>
                </a:lnTo>
                <a:lnTo>
                  <a:pt x="155105" y="233641"/>
                </a:lnTo>
                <a:lnTo>
                  <a:pt x="126733" y="266001"/>
                </a:lnTo>
                <a:lnTo>
                  <a:pt x="100723" y="306412"/>
                </a:lnTo>
                <a:lnTo>
                  <a:pt x="88544" y="329222"/>
                </a:lnTo>
                <a:close/>
              </a:path>
              <a:path w="471170" h="1202054">
                <a:moveTo>
                  <a:pt x="470674" y="1201737"/>
                </a:moveTo>
                <a:lnTo>
                  <a:pt x="8216" y="1201737"/>
                </a:lnTo>
                <a:lnTo>
                  <a:pt x="8216" y="1042657"/>
                </a:lnTo>
                <a:lnTo>
                  <a:pt x="39674" y="992784"/>
                </a:lnTo>
                <a:lnTo>
                  <a:pt x="69507" y="944092"/>
                </a:lnTo>
                <a:lnTo>
                  <a:pt x="97675" y="896556"/>
                </a:lnTo>
                <a:lnTo>
                  <a:pt x="124205" y="850214"/>
                </a:lnTo>
                <a:lnTo>
                  <a:pt x="149085" y="805040"/>
                </a:lnTo>
                <a:lnTo>
                  <a:pt x="172313" y="761034"/>
                </a:lnTo>
                <a:lnTo>
                  <a:pt x="193890" y="718210"/>
                </a:lnTo>
                <a:lnTo>
                  <a:pt x="213829" y="676567"/>
                </a:lnTo>
                <a:lnTo>
                  <a:pt x="231787" y="636028"/>
                </a:lnTo>
                <a:lnTo>
                  <a:pt x="247396" y="596582"/>
                </a:lnTo>
                <a:lnTo>
                  <a:pt x="260680" y="558190"/>
                </a:lnTo>
                <a:lnTo>
                  <a:pt x="271627" y="520865"/>
                </a:lnTo>
                <a:lnTo>
                  <a:pt x="283679" y="466902"/>
                </a:lnTo>
                <a:lnTo>
                  <a:pt x="290487" y="415340"/>
                </a:lnTo>
                <a:lnTo>
                  <a:pt x="292112" y="382295"/>
                </a:lnTo>
                <a:lnTo>
                  <a:pt x="291630" y="362330"/>
                </a:lnTo>
                <a:lnTo>
                  <a:pt x="285851" y="309765"/>
                </a:lnTo>
                <a:lnTo>
                  <a:pt x="273570" y="268236"/>
                </a:lnTo>
                <a:lnTo>
                  <a:pt x="247916" y="230504"/>
                </a:lnTo>
                <a:lnTo>
                  <a:pt x="203568" y="213398"/>
                </a:lnTo>
                <a:lnTo>
                  <a:pt x="424003" y="213398"/>
                </a:lnTo>
                <a:lnTo>
                  <a:pt x="433273" y="266826"/>
                </a:lnTo>
                <a:lnTo>
                  <a:pt x="437133" y="304850"/>
                </a:lnTo>
                <a:lnTo>
                  <a:pt x="439242" y="345185"/>
                </a:lnTo>
                <a:lnTo>
                  <a:pt x="439635" y="366217"/>
                </a:lnTo>
                <a:lnTo>
                  <a:pt x="439077" y="385775"/>
                </a:lnTo>
                <a:lnTo>
                  <a:pt x="436689" y="424992"/>
                </a:lnTo>
                <a:lnTo>
                  <a:pt x="432587" y="464337"/>
                </a:lnTo>
                <a:lnTo>
                  <a:pt x="426770" y="503796"/>
                </a:lnTo>
                <a:lnTo>
                  <a:pt x="419265" y="543369"/>
                </a:lnTo>
                <a:lnTo>
                  <a:pt x="410057" y="583056"/>
                </a:lnTo>
                <a:lnTo>
                  <a:pt x="399135" y="622884"/>
                </a:lnTo>
                <a:lnTo>
                  <a:pt x="386511" y="662812"/>
                </a:lnTo>
                <a:lnTo>
                  <a:pt x="364909" y="722566"/>
                </a:lnTo>
                <a:lnTo>
                  <a:pt x="349580" y="761695"/>
                </a:lnTo>
                <a:lnTo>
                  <a:pt x="333603" y="800201"/>
                </a:lnTo>
                <a:lnTo>
                  <a:pt x="316953" y="838072"/>
                </a:lnTo>
                <a:lnTo>
                  <a:pt x="299643" y="875334"/>
                </a:lnTo>
                <a:lnTo>
                  <a:pt x="281673" y="911974"/>
                </a:lnTo>
                <a:lnTo>
                  <a:pt x="263029" y="947991"/>
                </a:lnTo>
                <a:lnTo>
                  <a:pt x="243725" y="983386"/>
                </a:lnTo>
                <a:lnTo>
                  <a:pt x="470674" y="983386"/>
                </a:lnTo>
                <a:lnTo>
                  <a:pt x="470674" y="1201737"/>
                </a:lnTo>
                <a:close/>
              </a:path>
              <a:path w="471170" h="1202054">
                <a:moveTo>
                  <a:pt x="470674" y="983386"/>
                </a:moveTo>
                <a:lnTo>
                  <a:pt x="243725" y="983386"/>
                </a:lnTo>
                <a:lnTo>
                  <a:pt x="270700" y="977658"/>
                </a:lnTo>
                <a:lnTo>
                  <a:pt x="299237" y="972667"/>
                </a:lnTo>
                <a:lnTo>
                  <a:pt x="326783" y="969137"/>
                </a:lnTo>
                <a:lnTo>
                  <a:pt x="339229" y="968184"/>
                </a:lnTo>
                <a:lnTo>
                  <a:pt x="350774" y="967790"/>
                </a:lnTo>
                <a:lnTo>
                  <a:pt x="470674" y="967790"/>
                </a:lnTo>
                <a:lnTo>
                  <a:pt x="470674" y="983386"/>
                </a:lnTo>
                <a:close/>
              </a:path>
            </a:pathLst>
          </a:custGeom>
          <a:solidFill>
            <a:srgbClr val="FFFFFF"/>
          </a:solidFill>
        </p:spPr>
        <p:txBody>
          <a:bodyPr wrap="square" lIns="0" tIns="0" rIns="0" bIns="0" rtlCol="0"/>
          <a:lstStyle/>
          <a:p>
            <a:endParaRPr/>
          </a:p>
        </p:txBody>
      </p:sp>
      <p:sp>
        <p:nvSpPr>
          <p:cNvPr id="5" name="object 5"/>
          <p:cNvSpPr/>
          <p:nvPr/>
        </p:nvSpPr>
        <p:spPr>
          <a:xfrm>
            <a:off x="8322309" y="3389376"/>
            <a:ext cx="3781044" cy="269443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6547621"/>
            <a:ext cx="12192000" cy="310378"/>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868641" y="434340"/>
            <a:ext cx="1984375" cy="391160"/>
          </a:xfrm>
          <a:prstGeom prst="rect">
            <a:avLst/>
          </a:prstGeom>
        </p:spPr>
        <p:txBody>
          <a:bodyPr vert="horz" wrap="square" lIns="0" tIns="12700" rIns="0" bIns="0" rtlCol="0">
            <a:spAutoFit/>
          </a:bodyPr>
          <a:lstStyle/>
          <a:p>
            <a:pPr marL="12700">
              <a:lnSpc>
                <a:spcPct val="100000"/>
              </a:lnSpc>
              <a:spcBef>
                <a:spcPts val="100"/>
              </a:spcBef>
            </a:pPr>
            <a:r>
              <a:rPr sz="2400" spc="204" dirty="0"/>
              <a:t>功能展示效</a:t>
            </a:r>
            <a:r>
              <a:rPr sz="2400" dirty="0"/>
              <a:t>果</a:t>
            </a:r>
            <a:endParaRPr sz="2400"/>
          </a:p>
        </p:txBody>
      </p:sp>
      <p:sp>
        <p:nvSpPr>
          <p:cNvPr id="4" name="object 4"/>
          <p:cNvSpPr/>
          <p:nvPr/>
        </p:nvSpPr>
        <p:spPr>
          <a:xfrm>
            <a:off x="215" y="0"/>
            <a:ext cx="1123861" cy="885101"/>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687323" y="1127760"/>
            <a:ext cx="4696968" cy="5106924"/>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2200719" y="1510385"/>
            <a:ext cx="2001126" cy="2810052"/>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5888735" y="1525524"/>
            <a:ext cx="5769864" cy="3806952"/>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7046976" y="1917192"/>
            <a:ext cx="1356359" cy="2941319"/>
          </a:xfrm>
          <a:prstGeom prst="rect">
            <a:avLst/>
          </a:prstGeom>
          <a:blipFill>
            <a:blip r:embed="rId7" cstate="print"/>
            <a:stretch>
              <a:fillRect/>
            </a:stretch>
          </a:blipFill>
        </p:spPr>
        <p:txBody>
          <a:bodyPr wrap="square" lIns="0" tIns="0" rIns="0" bIns="0" rtlCol="0"/>
          <a:lstStyle/>
          <a:p>
            <a:endParaRPr/>
          </a:p>
        </p:txBody>
      </p:sp>
      <p:pic>
        <p:nvPicPr>
          <p:cNvPr id="9" name="图片 8" descr="文本&#10;&#10;描述已自动生成">
            <a:extLst>
              <a:ext uri="{FF2B5EF4-FFF2-40B4-BE49-F238E27FC236}">
                <a16:creationId xmlns:a16="http://schemas.microsoft.com/office/drawing/2014/main" id="{3D793EA9-700B-4673-9414-98E60AD5401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98689" y="0"/>
            <a:ext cx="2019102" cy="69007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8641" y="434340"/>
            <a:ext cx="2103159" cy="391160"/>
          </a:xfrm>
          <a:prstGeom prst="rect">
            <a:avLst/>
          </a:prstGeom>
        </p:spPr>
        <p:txBody>
          <a:bodyPr vert="horz" wrap="square" lIns="0" tIns="12700" rIns="0" bIns="0" rtlCol="0">
            <a:spAutoFit/>
          </a:bodyPr>
          <a:lstStyle/>
          <a:p>
            <a:pPr marL="12700">
              <a:lnSpc>
                <a:spcPct val="100000"/>
              </a:lnSpc>
              <a:spcBef>
                <a:spcPts val="100"/>
              </a:spcBef>
            </a:pPr>
            <a:r>
              <a:rPr sz="2400" spc="204" dirty="0"/>
              <a:t>应用场景举</a:t>
            </a:r>
            <a:r>
              <a:rPr sz="2400" dirty="0"/>
              <a:t>例</a:t>
            </a:r>
          </a:p>
        </p:txBody>
      </p:sp>
      <p:sp>
        <p:nvSpPr>
          <p:cNvPr id="3" name="object 3"/>
          <p:cNvSpPr/>
          <p:nvPr/>
        </p:nvSpPr>
        <p:spPr>
          <a:xfrm>
            <a:off x="215" y="0"/>
            <a:ext cx="1123861" cy="885101"/>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4024045" y="3215639"/>
            <a:ext cx="424815" cy="850900"/>
          </a:xfrm>
          <a:custGeom>
            <a:avLst/>
            <a:gdLst/>
            <a:ahLst/>
            <a:cxnLst/>
            <a:rect l="l" t="t" r="r" b="b"/>
            <a:pathLst>
              <a:path w="424814" h="850900">
                <a:moveTo>
                  <a:pt x="424510" y="850392"/>
                </a:moveTo>
                <a:lnTo>
                  <a:pt x="378303" y="847873"/>
                </a:lnTo>
                <a:lnTo>
                  <a:pt x="333525" y="840542"/>
                </a:lnTo>
                <a:lnTo>
                  <a:pt x="290437" y="828656"/>
                </a:lnTo>
                <a:lnTo>
                  <a:pt x="249300" y="812476"/>
                </a:lnTo>
                <a:lnTo>
                  <a:pt x="210374" y="792260"/>
                </a:lnTo>
                <a:lnTo>
                  <a:pt x="173918" y="768267"/>
                </a:lnTo>
                <a:lnTo>
                  <a:pt x="140195" y="740757"/>
                </a:lnTo>
                <a:lnTo>
                  <a:pt x="109463" y="709988"/>
                </a:lnTo>
                <a:lnTo>
                  <a:pt x="81985" y="676219"/>
                </a:lnTo>
                <a:lnTo>
                  <a:pt x="58019" y="639711"/>
                </a:lnTo>
                <a:lnTo>
                  <a:pt x="37826" y="600721"/>
                </a:lnTo>
                <a:lnTo>
                  <a:pt x="21668" y="559509"/>
                </a:lnTo>
                <a:lnTo>
                  <a:pt x="9803" y="516334"/>
                </a:lnTo>
                <a:lnTo>
                  <a:pt x="2494" y="471456"/>
                </a:lnTo>
                <a:lnTo>
                  <a:pt x="0" y="425132"/>
                </a:lnTo>
                <a:lnTo>
                  <a:pt x="2494" y="378809"/>
                </a:lnTo>
                <a:lnTo>
                  <a:pt x="9803" y="333930"/>
                </a:lnTo>
                <a:lnTo>
                  <a:pt x="21668" y="290756"/>
                </a:lnTo>
                <a:lnTo>
                  <a:pt x="37826" y="249545"/>
                </a:lnTo>
                <a:lnTo>
                  <a:pt x="58019" y="210558"/>
                </a:lnTo>
                <a:lnTo>
                  <a:pt x="81985" y="174053"/>
                </a:lnTo>
                <a:lnTo>
                  <a:pt x="109463" y="140289"/>
                </a:lnTo>
                <a:lnTo>
                  <a:pt x="140195" y="109527"/>
                </a:lnTo>
                <a:lnTo>
                  <a:pt x="173918" y="82024"/>
                </a:lnTo>
                <a:lnTo>
                  <a:pt x="210374" y="58042"/>
                </a:lnTo>
                <a:lnTo>
                  <a:pt x="249300" y="37838"/>
                </a:lnTo>
                <a:lnTo>
                  <a:pt x="290437" y="21673"/>
                </a:lnTo>
                <a:lnTo>
                  <a:pt x="333525" y="9805"/>
                </a:lnTo>
                <a:lnTo>
                  <a:pt x="378303" y="2494"/>
                </a:lnTo>
                <a:lnTo>
                  <a:pt x="424510" y="0"/>
                </a:lnTo>
                <a:lnTo>
                  <a:pt x="424510" y="146304"/>
                </a:lnTo>
                <a:lnTo>
                  <a:pt x="379434" y="149927"/>
                </a:lnTo>
                <a:lnTo>
                  <a:pt x="336649" y="160474"/>
                </a:lnTo>
                <a:lnTo>
                  <a:pt x="296733" y="177370"/>
                </a:lnTo>
                <a:lnTo>
                  <a:pt x="260264" y="200041"/>
                </a:lnTo>
                <a:lnTo>
                  <a:pt x="227820" y="227911"/>
                </a:lnTo>
                <a:lnTo>
                  <a:pt x="199979" y="260405"/>
                </a:lnTo>
                <a:lnTo>
                  <a:pt x="177318" y="296949"/>
                </a:lnTo>
                <a:lnTo>
                  <a:pt x="160417" y="336968"/>
                </a:lnTo>
                <a:lnTo>
                  <a:pt x="149852" y="379888"/>
                </a:lnTo>
                <a:lnTo>
                  <a:pt x="146202" y="425132"/>
                </a:lnTo>
                <a:lnTo>
                  <a:pt x="149852" y="470376"/>
                </a:lnTo>
                <a:lnTo>
                  <a:pt x="160417" y="513297"/>
                </a:lnTo>
                <a:lnTo>
                  <a:pt x="177318" y="553318"/>
                </a:lnTo>
                <a:lnTo>
                  <a:pt x="199979" y="589867"/>
                </a:lnTo>
                <a:lnTo>
                  <a:pt x="227820" y="622369"/>
                </a:lnTo>
                <a:lnTo>
                  <a:pt x="260264" y="650251"/>
                </a:lnTo>
                <a:lnTo>
                  <a:pt x="296733" y="672938"/>
                </a:lnTo>
                <a:lnTo>
                  <a:pt x="336649" y="689855"/>
                </a:lnTo>
                <a:lnTo>
                  <a:pt x="379434" y="700430"/>
                </a:lnTo>
                <a:lnTo>
                  <a:pt x="424510" y="704088"/>
                </a:lnTo>
                <a:lnTo>
                  <a:pt x="424510" y="850392"/>
                </a:lnTo>
                <a:close/>
              </a:path>
            </a:pathLst>
          </a:custGeom>
          <a:solidFill>
            <a:srgbClr val="9A78FC"/>
          </a:solidFill>
        </p:spPr>
        <p:txBody>
          <a:bodyPr wrap="square" lIns="0" tIns="0" rIns="0" bIns="0" rtlCol="0"/>
          <a:lstStyle/>
          <a:p>
            <a:endParaRPr/>
          </a:p>
        </p:txBody>
      </p:sp>
      <p:sp>
        <p:nvSpPr>
          <p:cNvPr id="5" name="object 5"/>
          <p:cNvSpPr/>
          <p:nvPr/>
        </p:nvSpPr>
        <p:spPr>
          <a:xfrm>
            <a:off x="4448555" y="3215639"/>
            <a:ext cx="1130935" cy="146685"/>
          </a:xfrm>
          <a:custGeom>
            <a:avLst/>
            <a:gdLst/>
            <a:ahLst/>
            <a:cxnLst/>
            <a:rect l="l" t="t" r="r" b="b"/>
            <a:pathLst>
              <a:path w="1130935" h="146685">
                <a:moveTo>
                  <a:pt x="0" y="0"/>
                </a:moveTo>
                <a:lnTo>
                  <a:pt x="1130808" y="0"/>
                </a:lnTo>
                <a:lnTo>
                  <a:pt x="1130808" y="146303"/>
                </a:lnTo>
                <a:lnTo>
                  <a:pt x="0" y="146303"/>
                </a:lnTo>
                <a:lnTo>
                  <a:pt x="0" y="0"/>
                </a:lnTo>
                <a:close/>
              </a:path>
            </a:pathLst>
          </a:custGeom>
          <a:solidFill>
            <a:srgbClr val="9A78FC"/>
          </a:solidFill>
        </p:spPr>
        <p:txBody>
          <a:bodyPr wrap="square" lIns="0" tIns="0" rIns="0" bIns="0" rtlCol="0"/>
          <a:lstStyle/>
          <a:p>
            <a:endParaRPr/>
          </a:p>
        </p:txBody>
      </p:sp>
      <p:sp>
        <p:nvSpPr>
          <p:cNvPr id="6" name="object 6"/>
          <p:cNvSpPr/>
          <p:nvPr/>
        </p:nvSpPr>
        <p:spPr>
          <a:xfrm>
            <a:off x="4448555" y="3919728"/>
            <a:ext cx="1130935" cy="146685"/>
          </a:xfrm>
          <a:custGeom>
            <a:avLst/>
            <a:gdLst/>
            <a:ahLst/>
            <a:cxnLst/>
            <a:rect l="l" t="t" r="r" b="b"/>
            <a:pathLst>
              <a:path w="1130935" h="146685">
                <a:moveTo>
                  <a:pt x="0" y="0"/>
                </a:moveTo>
                <a:lnTo>
                  <a:pt x="1130808" y="0"/>
                </a:lnTo>
                <a:lnTo>
                  <a:pt x="1130808" y="146303"/>
                </a:lnTo>
                <a:lnTo>
                  <a:pt x="0" y="146303"/>
                </a:lnTo>
                <a:lnTo>
                  <a:pt x="0" y="0"/>
                </a:lnTo>
                <a:close/>
              </a:path>
            </a:pathLst>
          </a:custGeom>
          <a:solidFill>
            <a:srgbClr val="9A78FC"/>
          </a:solidFill>
        </p:spPr>
        <p:txBody>
          <a:bodyPr wrap="square" lIns="0" tIns="0" rIns="0" bIns="0" rtlCol="0"/>
          <a:lstStyle/>
          <a:p>
            <a:endParaRPr/>
          </a:p>
        </p:txBody>
      </p:sp>
      <p:sp>
        <p:nvSpPr>
          <p:cNvPr id="7" name="object 7"/>
          <p:cNvSpPr/>
          <p:nvPr/>
        </p:nvSpPr>
        <p:spPr>
          <a:xfrm>
            <a:off x="7731252" y="3215639"/>
            <a:ext cx="425450" cy="850900"/>
          </a:xfrm>
          <a:custGeom>
            <a:avLst/>
            <a:gdLst/>
            <a:ahLst/>
            <a:cxnLst/>
            <a:rect l="l" t="t" r="r" b="b"/>
            <a:pathLst>
              <a:path w="425450" h="850900">
                <a:moveTo>
                  <a:pt x="0" y="850392"/>
                </a:moveTo>
                <a:lnTo>
                  <a:pt x="0" y="704088"/>
                </a:lnTo>
                <a:lnTo>
                  <a:pt x="45282" y="700430"/>
                </a:lnTo>
                <a:lnTo>
                  <a:pt x="88232" y="689855"/>
                </a:lnTo>
                <a:lnTo>
                  <a:pt x="128277" y="672938"/>
                </a:lnTo>
                <a:lnTo>
                  <a:pt x="164842" y="650251"/>
                </a:lnTo>
                <a:lnTo>
                  <a:pt x="197356" y="622369"/>
                </a:lnTo>
                <a:lnTo>
                  <a:pt x="225244" y="589867"/>
                </a:lnTo>
                <a:lnTo>
                  <a:pt x="247932" y="553318"/>
                </a:lnTo>
                <a:lnTo>
                  <a:pt x="264848" y="513297"/>
                </a:lnTo>
                <a:lnTo>
                  <a:pt x="275418" y="470376"/>
                </a:lnTo>
                <a:lnTo>
                  <a:pt x="279069" y="425132"/>
                </a:lnTo>
                <a:lnTo>
                  <a:pt x="275418" y="379888"/>
                </a:lnTo>
                <a:lnTo>
                  <a:pt x="264848" y="336968"/>
                </a:lnTo>
                <a:lnTo>
                  <a:pt x="247932" y="296949"/>
                </a:lnTo>
                <a:lnTo>
                  <a:pt x="225244" y="260405"/>
                </a:lnTo>
                <a:lnTo>
                  <a:pt x="197356" y="227911"/>
                </a:lnTo>
                <a:lnTo>
                  <a:pt x="164842" y="200041"/>
                </a:lnTo>
                <a:lnTo>
                  <a:pt x="128277" y="177370"/>
                </a:lnTo>
                <a:lnTo>
                  <a:pt x="88232" y="160474"/>
                </a:lnTo>
                <a:lnTo>
                  <a:pt x="45282" y="149927"/>
                </a:lnTo>
                <a:lnTo>
                  <a:pt x="0" y="146304"/>
                </a:lnTo>
                <a:lnTo>
                  <a:pt x="0" y="0"/>
                </a:lnTo>
                <a:lnTo>
                  <a:pt x="46349" y="2494"/>
                </a:lnTo>
                <a:lnTo>
                  <a:pt x="91250" y="9805"/>
                </a:lnTo>
                <a:lnTo>
                  <a:pt x="134444" y="21673"/>
                </a:lnTo>
                <a:lnTo>
                  <a:pt x="175671" y="37838"/>
                </a:lnTo>
                <a:lnTo>
                  <a:pt x="214672" y="58042"/>
                </a:lnTo>
                <a:lnTo>
                  <a:pt x="251188" y="82024"/>
                </a:lnTo>
                <a:lnTo>
                  <a:pt x="284961" y="109527"/>
                </a:lnTo>
                <a:lnTo>
                  <a:pt x="315730" y="140289"/>
                </a:lnTo>
                <a:lnTo>
                  <a:pt x="343238" y="174053"/>
                </a:lnTo>
                <a:lnTo>
                  <a:pt x="367224" y="210558"/>
                </a:lnTo>
                <a:lnTo>
                  <a:pt x="387430" y="249545"/>
                </a:lnTo>
                <a:lnTo>
                  <a:pt x="403597" y="290756"/>
                </a:lnTo>
                <a:lnTo>
                  <a:pt x="415466" y="333930"/>
                </a:lnTo>
                <a:lnTo>
                  <a:pt x="422777" y="378809"/>
                </a:lnTo>
                <a:lnTo>
                  <a:pt x="425272" y="425132"/>
                </a:lnTo>
                <a:lnTo>
                  <a:pt x="422777" y="471456"/>
                </a:lnTo>
                <a:lnTo>
                  <a:pt x="415466" y="516334"/>
                </a:lnTo>
                <a:lnTo>
                  <a:pt x="403597" y="559509"/>
                </a:lnTo>
                <a:lnTo>
                  <a:pt x="387430" y="600721"/>
                </a:lnTo>
                <a:lnTo>
                  <a:pt x="367224" y="639711"/>
                </a:lnTo>
                <a:lnTo>
                  <a:pt x="343238" y="676219"/>
                </a:lnTo>
                <a:lnTo>
                  <a:pt x="315730" y="709988"/>
                </a:lnTo>
                <a:lnTo>
                  <a:pt x="284961" y="740757"/>
                </a:lnTo>
                <a:lnTo>
                  <a:pt x="251188" y="768267"/>
                </a:lnTo>
                <a:lnTo>
                  <a:pt x="214672" y="792260"/>
                </a:lnTo>
                <a:lnTo>
                  <a:pt x="175671" y="812476"/>
                </a:lnTo>
                <a:lnTo>
                  <a:pt x="134444" y="828656"/>
                </a:lnTo>
                <a:lnTo>
                  <a:pt x="91250" y="840542"/>
                </a:lnTo>
                <a:lnTo>
                  <a:pt x="46349" y="847873"/>
                </a:lnTo>
                <a:lnTo>
                  <a:pt x="0" y="850392"/>
                </a:lnTo>
                <a:close/>
              </a:path>
            </a:pathLst>
          </a:custGeom>
          <a:solidFill>
            <a:srgbClr val="9A78FC"/>
          </a:solidFill>
        </p:spPr>
        <p:txBody>
          <a:bodyPr wrap="square" lIns="0" tIns="0" rIns="0" bIns="0" rtlCol="0"/>
          <a:lstStyle/>
          <a:p>
            <a:endParaRPr/>
          </a:p>
        </p:txBody>
      </p:sp>
      <p:sp>
        <p:nvSpPr>
          <p:cNvPr id="8" name="object 8"/>
          <p:cNvSpPr/>
          <p:nvPr/>
        </p:nvSpPr>
        <p:spPr>
          <a:xfrm>
            <a:off x="6612635" y="3215639"/>
            <a:ext cx="1130935" cy="146685"/>
          </a:xfrm>
          <a:custGeom>
            <a:avLst/>
            <a:gdLst/>
            <a:ahLst/>
            <a:cxnLst/>
            <a:rect l="l" t="t" r="r" b="b"/>
            <a:pathLst>
              <a:path w="1130934" h="146685">
                <a:moveTo>
                  <a:pt x="0" y="0"/>
                </a:moveTo>
                <a:lnTo>
                  <a:pt x="1130807" y="0"/>
                </a:lnTo>
                <a:lnTo>
                  <a:pt x="1130807" y="146303"/>
                </a:lnTo>
                <a:lnTo>
                  <a:pt x="0" y="146303"/>
                </a:lnTo>
                <a:lnTo>
                  <a:pt x="0" y="0"/>
                </a:lnTo>
                <a:close/>
              </a:path>
            </a:pathLst>
          </a:custGeom>
          <a:solidFill>
            <a:srgbClr val="9A78FC"/>
          </a:solidFill>
        </p:spPr>
        <p:txBody>
          <a:bodyPr wrap="square" lIns="0" tIns="0" rIns="0" bIns="0" rtlCol="0"/>
          <a:lstStyle/>
          <a:p>
            <a:endParaRPr/>
          </a:p>
        </p:txBody>
      </p:sp>
      <p:sp>
        <p:nvSpPr>
          <p:cNvPr id="9" name="object 9"/>
          <p:cNvSpPr/>
          <p:nvPr/>
        </p:nvSpPr>
        <p:spPr>
          <a:xfrm>
            <a:off x="6612635" y="3919728"/>
            <a:ext cx="1130935" cy="146685"/>
          </a:xfrm>
          <a:custGeom>
            <a:avLst/>
            <a:gdLst/>
            <a:ahLst/>
            <a:cxnLst/>
            <a:rect l="l" t="t" r="r" b="b"/>
            <a:pathLst>
              <a:path w="1130934" h="146685">
                <a:moveTo>
                  <a:pt x="0" y="0"/>
                </a:moveTo>
                <a:lnTo>
                  <a:pt x="1130807" y="0"/>
                </a:lnTo>
                <a:lnTo>
                  <a:pt x="1130807" y="146303"/>
                </a:lnTo>
                <a:lnTo>
                  <a:pt x="0" y="146303"/>
                </a:lnTo>
                <a:lnTo>
                  <a:pt x="0" y="0"/>
                </a:lnTo>
                <a:close/>
              </a:path>
            </a:pathLst>
          </a:custGeom>
          <a:solidFill>
            <a:srgbClr val="9A78FC"/>
          </a:solidFill>
        </p:spPr>
        <p:txBody>
          <a:bodyPr wrap="square" lIns="0" tIns="0" rIns="0" bIns="0" rtlCol="0"/>
          <a:lstStyle/>
          <a:p>
            <a:endParaRPr/>
          </a:p>
        </p:txBody>
      </p:sp>
      <p:sp>
        <p:nvSpPr>
          <p:cNvPr id="10" name="object 10"/>
          <p:cNvSpPr/>
          <p:nvPr/>
        </p:nvSpPr>
        <p:spPr>
          <a:xfrm>
            <a:off x="5670803" y="1568818"/>
            <a:ext cx="850900" cy="424815"/>
          </a:xfrm>
          <a:custGeom>
            <a:avLst/>
            <a:gdLst/>
            <a:ahLst/>
            <a:cxnLst/>
            <a:rect l="l" t="t" r="r" b="b"/>
            <a:pathLst>
              <a:path w="850900" h="424814">
                <a:moveTo>
                  <a:pt x="146304" y="424573"/>
                </a:moveTo>
                <a:lnTo>
                  <a:pt x="0" y="424573"/>
                </a:lnTo>
                <a:lnTo>
                  <a:pt x="2506" y="378354"/>
                </a:lnTo>
                <a:lnTo>
                  <a:pt x="9827" y="333566"/>
                </a:lnTo>
                <a:lnTo>
                  <a:pt x="21704" y="290470"/>
                </a:lnTo>
                <a:lnTo>
                  <a:pt x="37877" y="249325"/>
                </a:lnTo>
                <a:lnTo>
                  <a:pt x="58086" y="210392"/>
                </a:lnTo>
                <a:lnTo>
                  <a:pt x="82074" y="173932"/>
                </a:lnTo>
                <a:lnTo>
                  <a:pt x="109581" y="140204"/>
                </a:lnTo>
                <a:lnTo>
                  <a:pt x="140346" y="109470"/>
                </a:lnTo>
                <a:lnTo>
                  <a:pt x="174112" y="81989"/>
                </a:lnTo>
                <a:lnTo>
                  <a:pt x="210619" y="58021"/>
                </a:lnTo>
                <a:lnTo>
                  <a:pt x="249608" y="37828"/>
                </a:lnTo>
                <a:lnTo>
                  <a:pt x="290819" y="21668"/>
                </a:lnTo>
                <a:lnTo>
                  <a:pt x="333993" y="9804"/>
                </a:lnTo>
                <a:lnTo>
                  <a:pt x="378872" y="2494"/>
                </a:lnTo>
                <a:lnTo>
                  <a:pt x="425196" y="0"/>
                </a:lnTo>
                <a:lnTo>
                  <a:pt x="471519" y="2494"/>
                </a:lnTo>
                <a:lnTo>
                  <a:pt x="516398" y="9804"/>
                </a:lnTo>
                <a:lnTo>
                  <a:pt x="559572" y="21668"/>
                </a:lnTo>
                <a:lnTo>
                  <a:pt x="600783" y="37828"/>
                </a:lnTo>
                <a:lnTo>
                  <a:pt x="639772" y="58021"/>
                </a:lnTo>
                <a:lnTo>
                  <a:pt x="676279" y="81989"/>
                </a:lnTo>
                <a:lnTo>
                  <a:pt x="710045" y="109470"/>
                </a:lnTo>
                <a:lnTo>
                  <a:pt x="740810" y="140204"/>
                </a:lnTo>
                <a:lnTo>
                  <a:pt x="745702" y="146202"/>
                </a:lnTo>
                <a:lnTo>
                  <a:pt x="425196" y="146202"/>
                </a:lnTo>
                <a:lnTo>
                  <a:pt x="379951" y="149852"/>
                </a:lnTo>
                <a:lnTo>
                  <a:pt x="337031" y="160417"/>
                </a:lnTo>
                <a:lnTo>
                  <a:pt x="297011" y="177320"/>
                </a:lnTo>
                <a:lnTo>
                  <a:pt x="260465" y="199983"/>
                </a:lnTo>
                <a:lnTo>
                  <a:pt x="227966" y="227828"/>
                </a:lnTo>
                <a:lnTo>
                  <a:pt x="200090" y="260278"/>
                </a:lnTo>
                <a:lnTo>
                  <a:pt x="177412" y="296755"/>
                </a:lnTo>
                <a:lnTo>
                  <a:pt x="160505" y="336682"/>
                </a:lnTo>
                <a:lnTo>
                  <a:pt x="149944" y="379480"/>
                </a:lnTo>
                <a:lnTo>
                  <a:pt x="146304" y="424573"/>
                </a:lnTo>
                <a:close/>
              </a:path>
              <a:path w="850900" h="424814">
                <a:moveTo>
                  <a:pt x="850392" y="424573"/>
                </a:moveTo>
                <a:lnTo>
                  <a:pt x="704088" y="424573"/>
                </a:lnTo>
                <a:lnTo>
                  <a:pt x="700447" y="379480"/>
                </a:lnTo>
                <a:lnTo>
                  <a:pt x="689886" y="336682"/>
                </a:lnTo>
                <a:lnTo>
                  <a:pt x="672979" y="296755"/>
                </a:lnTo>
                <a:lnTo>
                  <a:pt x="650301" y="260278"/>
                </a:lnTo>
                <a:lnTo>
                  <a:pt x="622425" y="227828"/>
                </a:lnTo>
                <a:lnTo>
                  <a:pt x="589926" y="199983"/>
                </a:lnTo>
                <a:lnTo>
                  <a:pt x="553380" y="177320"/>
                </a:lnTo>
                <a:lnTo>
                  <a:pt x="513360" y="160417"/>
                </a:lnTo>
                <a:lnTo>
                  <a:pt x="470440" y="149852"/>
                </a:lnTo>
                <a:lnTo>
                  <a:pt x="425196" y="146202"/>
                </a:lnTo>
                <a:lnTo>
                  <a:pt x="745702" y="146202"/>
                </a:lnTo>
                <a:lnTo>
                  <a:pt x="792305" y="210392"/>
                </a:lnTo>
                <a:lnTo>
                  <a:pt x="812514" y="249325"/>
                </a:lnTo>
                <a:lnTo>
                  <a:pt x="828687" y="290470"/>
                </a:lnTo>
                <a:lnTo>
                  <a:pt x="840564" y="333566"/>
                </a:lnTo>
                <a:lnTo>
                  <a:pt x="847885" y="378354"/>
                </a:lnTo>
                <a:lnTo>
                  <a:pt x="850392" y="424573"/>
                </a:lnTo>
                <a:close/>
              </a:path>
            </a:pathLst>
          </a:custGeom>
          <a:solidFill>
            <a:srgbClr val="9A78FC"/>
          </a:solidFill>
        </p:spPr>
        <p:txBody>
          <a:bodyPr wrap="square" lIns="0" tIns="0" rIns="0" bIns="0" rtlCol="0"/>
          <a:lstStyle/>
          <a:p>
            <a:endParaRPr/>
          </a:p>
        </p:txBody>
      </p:sp>
      <p:sp>
        <p:nvSpPr>
          <p:cNvPr id="11" name="object 11"/>
          <p:cNvSpPr/>
          <p:nvPr/>
        </p:nvSpPr>
        <p:spPr>
          <a:xfrm>
            <a:off x="6374891" y="1993392"/>
            <a:ext cx="146685" cy="1130935"/>
          </a:xfrm>
          <a:custGeom>
            <a:avLst/>
            <a:gdLst/>
            <a:ahLst/>
            <a:cxnLst/>
            <a:rect l="l" t="t" r="r" b="b"/>
            <a:pathLst>
              <a:path w="146684" h="1130935">
                <a:moveTo>
                  <a:pt x="0" y="0"/>
                </a:moveTo>
                <a:lnTo>
                  <a:pt x="146304" y="0"/>
                </a:lnTo>
                <a:lnTo>
                  <a:pt x="146304" y="1130807"/>
                </a:lnTo>
                <a:lnTo>
                  <a:pt x="0" y="1130807"/>
                </a:lnTo>
                <a:lnTo>
                  <a:pt x="0" y="0"/>
                </a:lnTo>
                <a:close/>
              </a:path>
            </a:pathLst>
          </a:custGeom>
          <a:solidFill>
            <a:srgbClr val="9A78FC"/>
          </a:solidFill>
        </p:spPr>
        <p:txBody>
          <a:bodyPr wrap="square" lIns="0" tIns="0" rIns="0" bIns="0" rtlCol="0"/>
          <a:lstStyle/>
          <a:p>
            <a:endParaRPr/>
          </a:p>
        </p:txBody>
      </p:sp>
      <p:sp>
        <p:nvSpPr>
          <p:cNvPr id="12" name="object 12"/>
          <p:cNvSpPr/>
          <p:nvPr/>
        </p:nvSpPr>
        <p:spPr>
          <a:xfrm>
            <a:off x="5670803" y="1993392"/>
            <a:ext cx="146685" cy="1130935"/>
          </a:xfrm>
          <a:custGeom>
            <a:avLst/>
            <a:gdLst/>
            <a:ahLst/>
            <a:cxnLst/>
            <a:rect l="l" t="t" r="r" b="b"/>
            <a:pathLst>
              <a:path w="146685" h="1130935">
                <a:moveTo>
                  <a:pt x="0" y="0"/>
                </a:moveTo>
                <a:lnTo>
                  <a:pt x="146303" y="0"/>
                </a:lnTo>
                <a:lnTo>
                  <a:pt x="146303" y="1130807"/>
                </a:lnTo>
                <a:lnTo>
                  <a:pt x="0" y="1130807"/>
                </a:lnTo>
                <a:lnTo>
                  <a:pt x="0" y="0"/>
                </a:lnTo>
                <a:close/>
              </a:path>
            </a:pathLst>
          </a:custGeom>
          <a:solidFill>
            <a:srgbClr val="9A78FC"/>
          </a:solidFill>
        </p:spPr>
        <p:txBody>
          <a:bodyPr wrap="square" lIns="0" tIns="0" rIns="0" bIns="0" rtlCol="0"/>
          <a:lstStyle/>
          <a:p>
            <a:endParaRPr/>
          </a:p>
        </p:txBody>
      </p:sp>
      <p:sp>
        <p:nvSpPr>
          <p:cNvPr id="13" name="object 13"/>
          <p:cNvSpPr/>
          <p:nvPr/>
        </p:nvSpPr>
        <p:spPr>
          <a:xfrm>
            <a:off x="5670803" y="5288279"/>
            <a:ext cx="850900" cy="424815"/>
          </a:xfrm>
          <a:custGeom>
            <a:avLst/>
            <a:gdLst/>
            <a:ahLst/>
            <a:cxnLst/>
            <a:rect l="l" t="t" r="r" b="b"/>
            <a:pathLst>
              <a:path w="850900" h="424814">
                <a:moveTo>
                  <a:pt x="425196" y="424446"/>
                </a:moveTo>
                <a:lnTo>
                  <a:pt x="378872" y="421952"/>
                </a:lnTo>
                <a:lnTo>
                  <a:pt x="333993" y="414642"/>
                </a:lnTo>
                <a:lnTo>
                  <a:pt x="290819" y="402778"/>
                </a:lnTo>
                <a:lnTo>
                  <a:pt x="249608" y="386621"/>
                </a:lnTo>
                <a:lnTo>
                  <a:pt x="210619" y="366429"/>
                </a:lnTo>
                <a:lnTo>
                  <a:pt x="174112" y="342465"/>
                </a:lnTo>
                <a:lnTo>
                  <a:pt x="140346" y="314989"/>
                </a:lnTo>
                <a:lnTo>
                  <a:pt x="109581" y="284260"/>
                </a:lnTo>
                <a:lnTo>
                  <a:pt x="82074" y="250541"/>
                </a:lnTo>
                <a:lnTo>
                  <a:pt x="58086" y="214091"/>
                </a:lnTo>
                <a:lnTo>
                  <a:pt x="37877" y="175171"/>
                </a:lnTo>
                <a:lnTo>
                  <a:pt x="21704" y="134041"/>
                </a:lnTo>
                <a:lnTo>
                  <a:pt x="9827" y="90962"/>
                </a:lnTo>
                <a:lnTo>
                  <a:pt x="2506" y="46195"/>
                </a:lnTo>
                <a:lnTo>
                  <a:pt x="0" y="0"/>
                </a:lnTo>
                <a:lnTo>
                  <a:pt x="146304" y="0"/>
                </a:lnTo>
                <a:lnTo>
                  <a:pt x="149944" y="45058"/>
                </a:lnTo>
                <a:lnTo>
                  <a:pt x="160505" y="87829"/>
                </a:lnTo>
                <a:lnTo>
                  <a:pt x="177412" y="127734"/>
                </a:lnTo>
                <a:lnTo>
                  <a:pt x="200090" y="164195"/>
                </a:lnTo>
                <a:lnTo>
                  <a:pt x="227966" y="196634"/>
                </a:lnTo>
                <a:lnTo>
                  <a:pt x="260465" y="224471"/>
                </a:lnTo>
                <a:lnTo>
                  <a:pt x="297011" y="247129"/>
                </a:lnTo>
                <a:lnTo>
                  <a:pt x="337031" y="264029"/>
                </a:lnTo>
                <a:lnTo>
                  <a:pt x="379951" y="274594"/>
                </a:lnTo>
                <a:lnTo>
                  <a:pt x="425196" y="278244"/>
                </a:lnTo>
                <a:lnTo>
                  <a:pt x="745718" y="278244"/>
                </a:lnTo>
                <a:lnTo>
                  <a:pt x="740810" y="284260"/>
                </a:lnTo>
                <a:lnTo>
                  <a:pt x="710045" y="314989"/>
                </a:lnTo>
                <a:lnTo>
                  <a:pt x="676279" y="342465"/>
                </a:lnTo>
                <a:lnTo>
                  <a:pt x="639772" y="366429"/>
                </a:lnTo>
                <a:lnTo>
                  <a:pt x="600783" y="386621"/>
                </a:lnTo>
                <a:lnTo>
                  <a:pt x="559572" y="402778"/>
                </a:lnTo>
                <a:lnTo>
                  <a:pt x="516398" y="414642"/>
                </a:lnTo>
                <a:lnTo>
                  <a:pt x="471519" y="421952"/>
                </a:lnTo>
                <a:lnTo>
                  <a:pt x="425196" y="424446"/>
                </a:lnTo>
                <a:close/>
              </a:path>
              <a:path w="850900" h="424814">
                <a:moveTo>
                  <a:pt x="745718" y="278244"/>
                </a:moveTo>
                <a:lnTo>
                  <a:pt x="425196" y="278244"/>
                </a:lnTo>
                <a:lnTo>
                  <a:pt x="470440" y="274594"/>
                </a:lnTo>
                <a:lnTo>
                  <a:pt x="513360" y="264029"/>
                </a:lnTo>
                <a:lnTo>
                  <a:pt x="553380" y="247129"/>
                </a:lnTo>
                <a:lnTo>
                  <a:pt x="589926" y="224471"/>
                </a:lnTo>
                <a:lnTo>
                  <a:pt x="622425" y="196634"/>
                </a:lnTo>
                <a:lnTo>
                  <a:pt x="650301" y="164195"/>
                </a:lnTo>
                <a:lnTo>
                  <a:pt x="672979" y="127734"/>
                </a:lnTo>
                <a:lnTo>
                  <a:pt x="689886" y="87829"/>
                </a:lnTo>
                <a:lnTo>
                  <a:pt x="700447" y="45058"/>
                </a:lnTo>
                <a:lnTo>
                  <a:pt x="704088" y="0"/>
                </a:lnTo>
                <a:lnTo>
                  <a:pt x="850392" y="0"/>
                </a:lnTo>
                <a:lnTo>
                  <a:pt x="847885" y="46195"/>
                </a:lnTo>
                <a:lnTo>
                  <a:pt x="840564" y="90962"/>
                </a:lnTo>
                <a:lnTo>
                  <a:pt x="828687" y="134041"/>
                </a:lnTo>
                <a:lnTo>
                  <a:pt x="812514" y="175171"/>
                </a:lnTo>
                <a:lnTo>
                  <a:pt x="792305" y="214091"/>
                </a:lnTo>
                <a:lnTo>
                  <a:pt x="768317" y="250541"/>
                </a:lnTo>
                <a:lnTo>
                  <a:pt x="745718" y="278244"/>
                </a:lnTo>
                <a:close/>
              </a:path>
            </a:pathLst>
          </a:custGeom>
          <a:solidFill>
            <a:srgbClr val="9A78FC"/>
          </a:solidFill>
        </p:spPr>
        <p:txBody>
          <a:bodyPr wrap="square" lIns="0" tIns="0" rIns="0" bIns="0" rtlCol="0"/>
          <a:lstStyle/>
          <a:p>
            <a:endParaRPr/>
          </a:p>
        </p:txBody>
      </p:sp>
      <p:sp>
        <p:nvSpPr>
          <p:cNvPr id="14" name="object 14"/>
          <p:cNvSpPr/>
          <p:nvPr/>
        </p:nvSpPr>
        <p:spPr>
          <a:xfrm>
            <a:off x="6374891" y="4157471"/>
            <a:ext cx="146685" cy="1130935"/>
          </a:xfrm>
          <a:custGeom>
            <a:avLst/>
            <a:gdLst/>
            <a:ahLst/>
            <a:cxnLst/>
            <a:rect l="l" t="t" r="r" b="b"/>
            <a:pathLst>
              <a:path w="146684" h="1130935">
                <a:moveTo>
                  <a:pt x="0" y="0"/>
                </a:moveTo>
                <a:lnTo>
                  <a:pt x="146304" y="0"/>
                </a:lnTo>
                <a:lnTo>
                  <a:pt x="146304" y="1130808"/>
                </a:lnTo>
                <a:lnTo>
                  <a:pt x="0" y="1130808"/>
                </a:lnTo>
                <a:lnTo>
                  <a:pt x="0" y="0"/>
                </a:lnTo>
                <a:close/>
              </a:path>
            </a:pathLst>
          </a:custGeom>
          <a:solidFill>
            <a:srgbClr val="9A78FC"/>
          </a:solidFill>
        </p:spPr>
        <p:txBody>
          <a:bodyPr wrap="square" lIns="0" tIns="0" rIns="0" bIns="0" rtlCol="0"/>
          <a:lstStyle/>
          <a:p>
            <a:endParaRPr/>
          </a:p>
        </p:txBody>
      </p:sp>
      <p:sp>
        <p:nvSpPr>
          <p:cNvPr id="15" name="object 15"/>
          <p:cNvSpPr/>
          <p:nvPr/>
        </p:nvSpPr>
        <p:spPr>
          <a:xfrm>
            <a:off x="5670803" y="4157471"/>
            <a:ext cx="146685" cy="1130935"/>
          </a:xfrm>
          <a:custGeom>
            <a:avLst/>
            <a:gdLst/>
            <a:ahLst/>
            <a:cxnLst/>
            <a:rect l="l" t="t" r="r" b="b"/>
            <a:pathLst>
              <a:path w="146685" h="1130935">
                <a:moveTo>
                  <a:pt x="0" y="0"/>
                </a:moveTo>
                <a:lnTo>
                  <a:pt x="146303" y="0"/>
                </a:lnTo>
                <a:lnTo>
                  <a:pt x="146303" y="1130808"/>
                </a:lnTo>
                <a:lnTo>
                  <a:pt x="0" y="1130808"/>
                </a:lnTo>
                <a:lnTo>
                  <a:pt x="0" y="0"/>
                </a:lnTo>
                <a:close/>
              </a:path>
            </a:pathLst>
          </a:custGeom>
          <a:solidFill>
            <a:srgbClr val="9A78FC"/>
          </a:solidFill>
        </p:spPr>
        <p:txBody>
          <a:bodyPr wrap="square" lIns="0" tIns="0" rIns="0" bIns="0" rtlCol="0"/>
          <a:lstStyle/>
          <a:p>
            <a:endParaRPr/>
          </a:p>
        </p:txBody>
      </p:sp>
      <p:sp>
        <p:nvSpPr>
          <p:cNvPr id="16" name="object 16"/>
          <p:cNvSpPr/>
          <p:nvPr/>
        </p:nvSpPr>
        <p:spPr>
          <a:xfrm>
            <a:off x="5934493" y="1900808"/>
            <a:ext cx="323215" cy="322580"/>
          </a:xfrm>
          <a:custGeom>
            <a:avLst/>
            <a:gdLst/>
            <a:ahLst/>
            <a:cxnLst/>
            <a:rect l="l" t="t" r="r" b="b"/>
            <a:pathLst>
              <a:path w="323214" h="322580">
                <a:moveTo>
                  <a:pt x="259676" y="322402"/>
                </a:moveTo>
                <a:lnTo>
                  <a:pt x="61747" y="322402"/>
                </a:lnTo>
                <a:lnTo>
                  <a:pt x="37408" y="317413"/>
                </a:lnTo>
                <a:lnTo>
                  <a:pt x="17814" y="303831"/>
                </a:lnTo>
                <a:lnTo>
                  <a:pt x="4750" y="283729"/>
                </a:lnTo>
                <a:lnTo>
                  <a:pt x="0" y="259181"/>
                </a:lnTo>
                <a:lnTo>
                  <a:pt x="0" y="61633"/>
                </a:lnTo>
                <a:lnTo>
                  <a:pt x="4750" y="38002"/>
                </a:lnTo>
                <a:lnTo>
                  <a:pt x="17814" y="18372"/>
                </a:lnTo>
                <a:lnTo>
                  <a:pt x="37408" y="4963"/>
                </a:lnTo>
                <a:lnTo>
                  <a:pt x="61747" y="0"/>
                </a:lnTo>
                <a:lnTo>
                  <a:pt x="259676" y="0"/>
                </a:lnTo>
                <a:lnTo>
                  <a:pt x="284269" y="4963"/>
                </a:lnTo>
                <a:lnTo>
                  <a:pt x="304407" y="18372"/>
                </a:lnTo>
                <a:lnTo>
                  <a:pt x="316867" y="36347"/>
                </a:lnTo>
                <a:lnTo>
                  <a:pt x="278676" y="36347"/>
                </a:lnTo>
                <a:lnTo>
                  <a:pt x="231178" y="37922"/>
                </a:lnTo>
                <a:lnTo>
                  <a:pt x="231178" y="91655"/>
                </a:lnTo>
                <a:lnTo>
                  <a:pt x="323011" y="91655"/>
                </a:lnTo>
                <a:lnTo>
                  <a:pt x="323011" y="104305"/>
                </a:lnTo>
                <a:lnTo>
                  <a:pt x="161505" y="104305"/>
                </a:lnTo>
                <a:lnTo>
                  <a:pt x="147650" y="106009"/>
                </a:lnTo>
                <a:lnTo>
                  <a:pt x="134981" y="110826"/>
                </a:lnTo>
                <a:lnTo>
                  <a:pt x="124094" y="118310"/>
                </a:lnTo>
                <a:lnTo>
                  <a:pt x="115582" y="128016"/>
                </a:lnTo>
                <a:lnTo>
                  <a:pt x="31673" y="128016"/>
                </a:lnTo>
                <a:lnTo>
                  <a:pt x="31673" y="259181"/>
                </a:lnTo>
                <a:lnTo>
                  <a:pt x="33924" y="271455"/>
                </a:lnTo>
                <a:lnTo>
                  <a:pt x="40181" y="281506"/>
                </a:lnTo>
                <a:lnTo>
                  <a:pt x="49702" y="288297"/>
                </a:lnTo>
                <a:lnTo>
                  <a:pt x="61747" y="290791"/>
                </a:lnTo>
                <a:lnTo>
                  <a:pt x="313234" y="290791"/>
                </a:lnTo>
                <a:lnTo>
                  <a:pt x="304407" y="303831"/>
                </a:lnTo>
                <a:lnTo>
                  <a:pt x="284269" y="317413"/>
                </a:lnTo>
                <a:lnTo>
                  <a:pt x="259676" y="322402"/>
                </a:lnTo>
                <a:close/>
              </a:path>
              <a:path w="323214" h="322580">
                <a:moveTo>
                  <a:pt x="323011" y="91655"/>
                </a:moveTo>
                <a:lnTo>
                  <a:pt x="285013" y="91655"/>
                </a:lnTo>
                <a:lnTo>
                  <a:pt x="285013" y="36347"/>
                </a:lnTo>
                <a:lnTo>
                  <a:pt x="316867" y="36347"/>
                </a:lnTo>
                <a:lnTo>
                  <a:pt x="318014" y="38002"/>
                </a:lnTo>
                <a:lnTo>
                  <a:pt x="323011" y="61633"/>
                </a:lnTo>
                <a:lnTo>
                  <a:pt x="323011" y="91655"/>
                </a:lnTo>
                <a:close/>
              </a:path>
              <a:path w="323214" h="322580">
                <a:moveTo>
                  <a:pt x="226690" y="218097"/>
                </a:moveTo>
                <a:lnTo>
                  <a:pt x="161505" y="218097"/>
                </a:lnTo>
                <a:lnTo>
                  <a:pt x="183104" y="213652"/>
                </a:lnTo>
                <a:lnTo>
                  <a:pt x="201287" y="201502"/>
                </a:lnTo>
                <a:lnTo>
                  <a:pt x="213828" y="183426"/>
                </a:lnTo>
                <a:lnTo>
                  <a:pt x="218503" y="161201"/>
                </a:lnTo>
                <a:lnTo>
                  <a:pt x="217662" y="152011"/>
                </a:lnTo>
                <a:lnTo>
                  <a:pt x="198247" y="118310"/>
                </a:lnTo>
                <a:lnTo>
                  <a:pt x="161505" y="104305"/>
                </a:lnTo>
                <a:lnTo>
                  <a:pt x="323011" y="104305"/>
                </a:lnTo>
                <a:lnTo>
                  <a:pt x="323011" y="128016"/>
                </a:lnTo>
                <a:lnTo>
                  <a:pt x="242252" y="128016"/>
                </a:lnTo>
                <a:lnTo>
                  <a:pt x="245246" y="135642"/>
                </a:lnTo>
                <a:lnTo>
                  <a:pt x="247202" y="144013"/>
                </a:lnTo>
                <a:lnTo>
                  <a:pt x="248267" y="152681"/>
                </a:lnTo>
                <a:lnTo>
                  <a:pt x="248589" y="161201"/>
                </a:lnTo>
                <a:lnTo>
                  <a:pt x="241662" y="195700"/>
                </a:lnTo>
                <a:lnTo>
                  <a:pt x="226690" y="218097"/>
                </a:lnTo>
                <a:close/>
              </a:path>
              <a:path w="323214" h="322580">
                <a:moveTo>
                  <a:pt x="161505" y="249707"/>
                </a:moveTo>
                <a:lnTo>
                  <a:pt x="126943" y="242768"/>
                </a:lnTo>
                <a:lnTo>
                  <a:pt x="98763" y="223827"/>
                </a:lnTo>
                <a:lnTo>
                  <a:pt x="79786" y="195700"/>
                </a:lnTo>
                <a:lnTo>
                  <a:pt x="72834" y="161201"/>
                </a:lnTo>
                <a:lnTo>
                  <a:pt x="73156" y="152681"/>
                </a:lnTo>
                <a:lnTo>
                  <a:pt x="74221" y="144013"/>
                </a:lnTo>
                <a:lnTo>
                  <a:pt x="76177" y="135642"/>
                </a:lnTo>
                <a:lnTo>
                  <a:pt x="79171" y="128016"/>
                </a:lnTo>
                <a:lnTo>
                  <a:pt x="115582" y="128016"/>
                </a:lnTo>
                <a:lnTo>
                  <a:pt x="110514" y="135419"/>
                </a:lnTo>
                <a:lnTo>
                  <a:pt x="107078" y="143417"/>
                </a:lnTo>
                <a:lnTo>
                  <a:pt x="105126" y="152011"/>
                </a:lnTo>
                <a:lnTo>
                  <a:pt x="104508" y="161201"/>
                </a:lnTo>
                <a:lnTo>
                  <a:pt x="108960" y="183426"/>
                </a:lnTo>
                <a:lnTo>
                  <a:pt x="121129" y="201502"/>
                </a:lnTo>
                <a:lnTo>
                  <a:pt x="139237" y="213652"/>
                </a:lnTo>
                <a:lnTo>
                  <a:pt x="161505" y="218097"/>
                </a:lnTo>
                <a:lnTo>
                  <a:pt x="226690" y="218097"/>
                </a:lnTo>
                <a:lnTo>
                  <a:pt x="222859" y="223827"/>
                </a:lnTo>
                <a:lnTo>
                  <a:pt x="195150" y="242768"/>
                </a:lnTo>
                <a:lnTo>
                  <a:pt x="161505" y="249707"/>
                </a:lnTo>
                <a:close/>
              </a:path>
              <a:path w="323214" h="322580">
                <a:moveTo>
                  <a:pt x="313234" y="290791"/>
                </a:moveTo>
                <a:lnTo>
                  <a:pt x="259676" y="290791"/>
                </a:lnTo>
                <a:lnTo>
                  <a:pt x="271969" y="288297"/>
                </a:lnTo>
                <a:lnTo>
                  <a:pt x="282036" y="281506"/>
                </a:lnTo>
                <a:lnTo>
                  <a:pt x="288839" y="271455"/>
                </a:lnTo>
                <a:lnTo>
                  <a:pt x="291338" y="259181"/>
                </a:lnTo>
                <a:lnTo>
                  <a:pt x="291338" y="128016"/>
                </a:lnTo>
                <a:lnTo>
                  <a:pt x="323011" y="128016"/>
                </a:lnTo>
                <a:lnTo>
                  <a:pt x="323011" y="259181"/>
                </a:lnTo>
                <a:lnTo>
                  <a:pt x="318014" y="283729"/>
                </a:lnTo>
                <a:lnTo>
                  <a:pt x="313234" y="290791"/>
                </a:lnTo>
                <a:close/>
              </a:path>
            </a:pathLst>
          </a:custGeom>
          <a:solidFill>
            <a:srgbClr val="9A78FC"/>
          </a:solidFill>
        </p:spPr>
        <p:txBody>
          <a:bodyPr wrap="square" lIns="0" tIns="0" rIns="0" bIns="0" rtlCol="0"/>
          <a:lstStyle/>
          <a:p>
            <a:endParaRPr/>
          </a:p>
        </p:txBody>
      </p:sp>
      <p:sp>
        <p:nvSpPr>
          <p:cNvPr id="17" name="object 17"/>
          <p:cNvSpPr/>
          <p:nvPr/>
        </p:nvSpPr>
        <p:spPr>
          <a:xfrm>
            <a:off x="4318190" y="3506761"/>
            <a:ext cx="326390" cy="268605"/>
          </a:xfrm>
          <a:custGeom>
            <a:avLst/>
            <a:gdLst/>
            <a:ahLst/>
            <a:cxnLst/>
            <a:rect l="l" t="t" r="r" b="b"/>
            <a:pathLst>
              <a:path w="326389" h="268604">
                <a:moveTo>
                  <a:pt x="292200" y="83337"/>
                </a:moveTo>
                <a:lnTo>
                  <a:pt x="160274" y="83337"/>
                </a:lnTo>
                <a:lnTo>
                  <a:pt x="159156" y="75450"/>
                </a:lnTo>
                <a:lnTo>
                  <a:pt x="159156" y="60807"/>
                </a:lnTo>
                <a:lnTo>
                  <a:pt x="160274" y="54051"/>
                </a:lnTo>
                <a:lnTo>
                  <a:pt x="179197" y="19138"/>
                </a:lnTo>
                <a:lnTo>
                  <a:pt x="219265" y="0"/>
                </a:lnTo>
                <a:lnTo>
                  <a:pt x="232613" y="0"/>
                </a:lnTo>
                <a:lnTo>
                  <a:pt x="274904" y="20269"/>
                </a:lnTo>
                <a:lnTo>
                  <a:pt x="310076" y="20269"/>
                </a:lnTo>
                <a:lnTo>
                  <a:pt x="306070" y="27025"/>
                </a:lnTo>
                <a:lnTo>
                  <a:pt x="288264" y="42786"/>
                </a:lnTo>
                <a:lnTo>
                  <a:pt x="318462" y="42786"/>
                </a:lnTo>
                <a:lnTo>
                  <a:pt x="311632" y="50673"/>
                </a:lnTo>
                <a:lnTo>
                  <a:pt x="301625" y="58559"/>
                </a:lnTo>
                <a:lnTo>
                  <a:pt x="292722" y="66433"/>
                </a:lnTo>
                <a:lnTo>
                  <a:pt x="292647" y="76581"/>
                </a:lnTo>
                <a:lnTo>
                  <a:pt x="292200" y="83337"/>
                </a:lnTo>
                <a:close/>
              </a:path>
              <a:path w="326389" h="268604">
                <a:moveTo>
                  <a:pt x="310076" y="20269"/>
                </a:moveTo>
                <a:lnTo>
                  <a:pt x="274904" y="20269"/>
                </a:lnTo>
                <a:lnTo>
                  <a:pt x="286042" y="18008"/>
                </a:lnTo>
                <a:lnTo>
                  <a:pt x="296049" y="14630"/>
                </a:lnTo>
                <a:lnTo>
                  <a:pt x="308292" y="10134"/>
                </a:lnTo>
                <a:lnTo>
                  <a:pt x="317195" y="4495"/>
                </a:lnTo>
                <a:lnTo>
                  <a:pt x="312750" y="15760"/>
                </a:lnTo>
                <a:lnTo>
                  <a:pt x="310076" y="20269"/>
                </a:lnTo>
                <a:close/>
              </a:path>
              <a:path w="326389" h="268604">
                <a:moveTo>
                  <a:pt x="290271" y="102476"/>
                </a:moveTo>
                <a:lnTo>
                  <a:pt x="43408" y="102476"/>
                </a:lnTo>
                <a:lnTo>
                  <a:pt x="37846" y="97967"/>
                </a:lnTo>
                <a:lnTo>
                  <a:pt x="25603" y="85585"/>
                </a:lnTo>
                <a:lnTo>
                  <a:pt x="22263" y="78828"/>
                </a:lnTo>
                <a:lnTo>
                  <a:pt x="18923" y="70942"/>
                </a:lnTo>
                <a:lnTo>
                  <a:pt x="15582" y="64185"/>
                </a:lnTo>
                <a:lnTo>
                  <a:pt x="14477" y="54051"/>
                </a:lnTo>
                <a:lnTo>
                  <a:pt x="13360" y="46164"/>
                </a:lnTo>
                <a:lnTo>
                  <a:pt x="14477" y="37160"/>
                </a:lnTo>
                <a:lnTo>
                  <a:pt x="16700" y="29273"/>
                </a:lnTo>
                <a:lnTo>
                  <a:pt x="18923" y="19138"/>
                </a:lnTo>
                <a:lnTo>
                  <a:pt x="22263" y="12382"/>
                </a:lnTo>
                <a:lnTo>
                  <a:pt x="50088" y="40538"/>
                </a:lnTo>
                <a:lnTo>
                  <a:pt x="83477" y="61937"/>
                </a:lnTo>
                <a:lnTo>
                  <a:pt x="120205" y="76581"/>
                </a:lnTo>
                <a:lnTo>
                  <a:pt x="160274" y="83337"/>
                </a:lnTo>
                <a:lnTo>
                  <a:pt x="292200" y="83337"/>
                </a:lnTo>
                <a:lnTo>
                  <a:pt x="291604" y="92341"/>
                </a:lnTo>
                <a:lnTo>
                  <a:pt x="290271" y="102476"/>
                </a:lnTo>
                <a:close/>
              </a:path>
              <a:path w="326389" h="268604">
                <a:moveTo>
                  <a:pt x="318462" y="42786"/>
                </a:moveTo>
                <a:lnTo>
                  <a:pt x="288264" y="42786"/>
                </a:lnTo>
                <a:lnTo>
                  <a:pt x="297167" y="40538"/>
                </a:lnTo>
                <a:lnTo>
                  <a:pt x="308292" y="38290"/>
                </a:lnTo>
                <a:lnTo>
                  <a:pt x="317195" y="36029"/>
                </a:lnTo>
                <a:lnTo>
                  <a:pt x="326110" y="31534"/>
                </a:lnTo>
                <a:lnTo>
                  <a:pt x="319430" y="41668"/>
                </a:lnTo>
                <a:lnTo>
                  <a:pt x="318462" y="42786"/>
                </a:lnTo>
                <a:close/>
              </a:path>
              <a:path w="326389" h="268604">
                <a:moveTo>
                  <a:pt x="270833" y="164414"/>
                </a:moveTo>
                <a:lnTo>
                  <a:pt x="48971" y="164414"/>
                </a:lnTo>
                <a:lnTo>
                  <a:pt x="57873" y="163283"/>
                </a:lnTo>
                <a:lnTo>
                  <a:pt x="66776" y="161036"/>
                </a:lnTo>
                <a:lnTo>
                  <a:pt x="27825" y="138518"/>
                </a:lnTo>
                <a:lnTo>
                  <a:pt x="13360" y="95719"/>
                </a:lnTo>
                <a:lnTo>
                  <a:pt x="13360" y="94589"/>
                </a:lnTo>
                <a:lnTo>
                  <a:pt x="20040" y="97967"/>
                </a:lnTo>
                <a:lnTo>
                  <a:pt x="35623" y="102476"/>
                </a:lnTo>
                <a:lnTo>
                  <a:pt x="290271" y="102476"/>
                </a:lnTo>
                <a:lnTo>
                  <a:pt x="289382" y="109232"/>
                </a:lnTo>
                <a:lnTo>
                  <a:pt x="286042" y="126123"/>
                </a:lnTo>
                <a:lnTo>
                  <a:pt x="280479" y="143014"/>
                </a:lnTo>
                <a:lnTo>
                  <a:pt x="273799" y="158788"/>
                </a:lnTo>
                <a:lnTo>
                  <a:pt x="270833" y="164414"/>
                </a:lnTo>
                <a:close/>
              </a:path>
              <a:path w="326389" h="268604">
                <a:moveTo>
                  <a:pt x="205346" y="238747"/>
                </a:moveTo>
                <a:lnTo>
                  <a:pt x="27825" y="238747"/>
                </a:lnTo>
                <a:lnTo>
                  <a:pt x="50088" y="234238"/>
                </a:lnTo>
                <a:lnTo>
                  <a:pt x="60109" y="231990"/>
                </a:lnTo>
                <a:lnTo>
                  <a:pt x="71234" y="226352"/>
                </a:lnTo>
                <a:lnTo>
                  <a:pt x="81254" y="221856"/>
                </a:lnTo>
                <a:lnTo>
                  <a:pt x="90157" y="216217"/>
                </a:lnTo>
                <a:lnTo>
                  <a:pt x="99060" y="209461"/>
                </a:lnTo>
                <a:lnTo>
                  <a:pt x="87934" y="208330"/>
                </a:lnTo>
                <a:lnTo>
                  <a:pt x="79019" y="206082"/>
                </a:lnTo>
                <a:lnTo>
                  <a:pt x="45631" y="181305"/>
                </a:lnTo>
                <a:lnTo>
                  <a:pt x="36728" y="163283"/>
                </a:lnTo>
                <a:lnTo>
                  <a:pt x="48971" y="164414"/>
                </a:lnTo>
                <a:lnTo>
                  <a:pt x="270833" y="164414"/>
                </a:lnTo>
                <a:lnTo>
                  <a:pt x="264896" y="175679"/>
                </a:lnTo>
                <a:lnTo>
                  <a:pt x="254876" y="190322"/>
                </a:lnTo>
                <a:lnTo>
                  <a:pt x="244856" y="206082"/>
                </a:lnTo>
                <a:lnTo>
                  <a:pt x="230390" y="218478"/>
                </a:lnTo>
                <a:lnTo>
                  <a:pt x="217030" y="230860"/>
                </a:lnTo>
                <a:lnTo>
                  <a:pt x="205346" y="238747"/>
                </a:lnTo>
                <a:close/>
              </a:path>
              <a:path w="326389" h="268604">
                <a:moveTo>
                  <a:pt x="103505" y="268020"/>
                </a:moveTo>
                <a:lnTo>
                  <a:pt x="89039" y="268020"/>
                </a:lnTo>
                <a:lnTo>
                  <a:pt x="75679" y="266903"/>
                </a:lnTo>
                <a:lnTo>
                  <a:pt x="61213" y="264642"/>
                </a:lnTo>
                <a:lnTo>
                  <a:pt x="48971" y="260146"/>
                </a:lnTo>
                <a:lnTo>
                  <a:pt x="35623" y="255638"/>
                </a:lnTo>
                <a:lnTo>
                  <a:pt x="11137" y="244373"/>
                </a:lnTo>
                <a:lnTo>
                  <a:pt x="0" y="237617"/>
                </a:lnTo>
                <a:lnTo>
                  <a:pt x="15582" y="238747"/>
                </a:lnTo>
                <a:lnTo>
                  <a:pt x="205346" y="238747"/>
                </a:lnTo>
                <a:lnTo>
                  <a:pt x="165836" y="257886"/>
                </a:lnTo>
                <a:lnTo>
                  <a:pt x="124650" y="266903"/>
                </a:lnTo>
                <a:lnTo>
                  <a:pt x="103505" y="268020"/>
                </a:lnTo>
                <a:close/>
              </a:path>
            </a:pathLst>
          </a:custGeom>
          <a:solidFill>
            <a:srgbClr val="9A78FC"/>
          </a:solidFill>
        </p:spPr>
        <p:txBody>
          <a:bodyPr wrap="square" lIns="0" tIns="0" rIns="0" bIns="0" rtlCol="0"/>
          <a:lstStyle/>
          <a:p>
            <a:endParaRPr/>
          </a:p>
        </p:txBody>
      </p:sp>
      <p:sp>
        <p:nvSpPr>
          <p:cNvPr id="18" name="object 18"/>
          <p:cNvSpPr/>
          <p:nvPr/>
        </p:nvSpPr>
        <p:spPr>
          <a:xfrm>
            <a:off x="5934493" y="5154975"/>
            <a:ext cx="329565" cy="287020"/>
          </a:xfrm>
          <a:custGeom>
            <a:avLst/>
            <a:gdLst/>
            <a:ahLst/>
            <a:cxnLst/>
            <a:rect l="l" t="t" r="r" b="b"/>
            <a:pathLst>
              <a:path w="329564" h="287020">
                <a:moveTo>
                  <a:pt x="190550" y="76776"/>
                </a:moveTo>
                <a:lnTo>
                  <a:pt x="203934" y="42552"/>
                </a:lnTo>
                <a:lnTo>
                  <a:pt x="227845" y="17687"/>
                </a:lnTo>
                <a:lnTo>
                  <a:pt x="257253" y="3172"/>
                </a:lnTo>
                <a:lnTo>
                  <a:pt x="287128" y="0"/>
                </a:lnTo>
                <a:lnTo>
                  <a:pt x="312443" y="9160"/>
                </a:lnTo>
                <a:lnTo>
                  <a:pt x="328167" y="31645"/>
                </a:lnTo>
                <a:lnTo>
                  <a:pt x="329272" y="68445"/>
                </a:lnTo>
                <a:lnTo>
                  <a:pt x="328841" y="69746"/>
                </a:lnTo>
                <a:lnTo>
                  <a:pt x="215595" y="69746"/>
                </a:lnTo>
                <a:lnTo>
                  <a:pt x="190550" y="76776"/>
                </a:lnTo>
                <a:close/>
              </a:path>
              <a:path w="329564" h="287020">
                <a:moveTo>
                  <a:pt x="13373" y="95115"/>
                </a:moveTo>
                <a:lnTo>
                  <a:pt x="0" y="78452"/>
                </a:lnTo>
                <a:lnTo>
                  <a:pt x="9559" y="67644"/>
                </a:lnTo>
                <a:lnTo>
                  <a:pt x="33848" y="43242"/>
                </a:lnTo>
                <a:lnTo>
                  <a:pt x="66286" y="17277"/>
                </a:lnTo>
                <a:lnTo>
                  <a:pt x="100291" y="1783"/>
                </a:lnTo>
                <a:lnTo>
                  <a:pt x="126535" y="9877"/>
                </a:lnTo>
                <a:lnTo>
                  <a:pt x="141028" y="39071"/>
                </a:lnTo>
                <a:lnTo>
                  <a:pt x="148942" y="77955"/>
                </a:lnTo>
                <a:lnTo>
                  <a:pt x="149608" y="81758"/>
                </a:lnTo>
                <a:lnTo>
                  <a:pt x="41576" y="81758"/>
                </a:lnTo>
                <a:lnTo>
                  <a:pt x="28832" y="85741"/>
                </a:lnTo>
                <a:lnTo>
                  <a:pt x="17968" y="91912"/>
                </a:lnTo>
                <a:lnTo>
                  <a:pt x="13373" y="95115"/>
                </a:lnTo>
                <a:close/>
              </a:path>
              <a:path w="329564" h="287020">
                <a:moveTo>
                  <a:pt x="276976" y="181780"/>
                </a:moveTo>
                <a:lnTo>
                  <a:pt x="182194" y="181780"/>
                </a:lnTo>
                <a:lnTo>
                  <a:pt x="191147" y="177561"/>
                </a:lnTo>
                <a:lnTo>
                  <a:pt x="202455" y="165532"/>
                </a:lnTo>
                <a:lnTo>
                  <a:pt x="215332" y="146627"/>
                </a:lnTo>
                <a:lnTo>
                  <a:pt x="228993" y="121785"/>
                </a:lnTo>
                <a:lnTo>
                  <a:pt x="236853" y="96939"/>
                </a:lnTo>
                <a:lnTo>
                  <a:pt x="231708" y="78030"/>
                </a:lnTo>
                <a:lnTo>
                  <a:pt x="215595" y="69746"/>
                </a:lnTo>
                <a:lnTo>
                  <a:pt x="328841" y="69746"/>
                </a:lnTo>
                <a:lnTo>
                  <a:pt x="309446" y="128222"/>
                </a:lnTo>
                <a:lnTo>
                  <a:pt x="276976" y="181780"/>
                </a:lnTo>
                <a:close/>
              </a:path>
              <a:path w="329564" h="287020">
                <a:moveTo>
                  <a:pt x="154219" y="286951"/>
                </a:moveTo>
                <a:lnTo>
                  <a:pt x="117707" y="267468"/>
                </a:lnTo>
                <a:lnTo>
                  <a:pt x="94594" y="216608"/>
                </a:lnTo>
                <a:lnTo>
                  <a:pt x="78141" y="162828"/>
                </a:lnTo>
                <a:lnTo>
                  <a:pt x="62314" y="111863"/>
                </a:lnTo>
                <a:lnTo>
                  <a:pt x="51815" y="85120"/>
                </a:lnTo>
                <a:lnTo>
                  <a:pt x="41576" y="81758"/>
                </a:lnTo>
                <a:lnTo>
                  <a:pt x="149608" y="81758"/>
                </a:lnTo>
                <a:lnTo>
                  <a:pt x="163386" y="143814"/>
                </a:lnTo>
                <a:lnTo>
                  <a:pt x="182194" y="181780"/>
                </a:lnTo>
                <a:lnTo>
                  <a:pt x="276976" y="181780"/>
                </a:lnTo>
                <a:lnTo>
                  <a:pt x="239138" y="226737"/>
                </a:lnTo>
                <a:lnTo>
                  <a:pt x="203423" y="260353"/>
                </a:lnTo>
                <a:lnTo>
                  <a:pt x="177177" y="280128"/>
                </a:lnTo>
                <a:lnTo>
                  <a:pt x="154219" y="286951"/>
                </a:lnTo>
                <a:close/>
              </a:path>
            </a:pathLst>
          </a:custGeom>
          <a:solidFill>
            <a:srgbClr val="9A78FC"/>
          </a:solidFill>
        </p:spPr>
        <p:txBody>
          <a:bodyPr wrap="square" lIns="0" tIns="0" rIns="0" bIns="0" rtlCol="0"/>
          <a:lstStyle/>
          <a:p>
            <a:endParaRPr/>
          </a:p>
        </p:txBody>
      </p:sp>
      <p:sp>
        <p:nvSpPr>
          <p:cNvPr id="19" name="object 19"/>
          <p:cNvSpPr/>
          <p:nvPr/>
        </p:nvSpPr>
        <p:spPr>
          <a:xfrm>
            <a:off x="7569872" y="3455441"/>
            <a:ext cx="346075" cy="346075"/>
          </a:xfrm>
          <a:custGeom>
            <a:avLst/>
            <a:gdLst/>
            <a:ahLst/>
            <a:cxnLst/>
            <a:rect l="l" t="t" r="r" b="b"/>
            <a:pathLst>
              <a:path w="346075" h="346075">
                <a:moveTo>
                  <a:pt x="172948" y="345528"/>
                </a:moveTo>
                <a:lnTo>
                  <a:pt x="127758" y="339801"/>
                </a:lnTo>
                <a:lnTo>
                  <a:pt x="86474" y="323062"/>
                </a:lnTo>
                <a:lnTo>
                  <a:pt x="50693" y="295421"/>
                </a:lnTo>
                <a:lnTo>
                  <a:pt x="23342" y="260007"/>
                </a:lnTo>
                <a:lnTo>
                  <a:pt x="5837" y="218325"/>
                </a:lnTo>
                <a:lnTo>
                  <a:pt x="0" y="172758"/>
                </a:lnTo>
                <a:lnTo>
                  <a:pt x="1459" y="149784"/>
                </a:lnTo>
                <a:lnTo>
                  <a:pt x="13131" y="106431"/>
                </a:lnTo>
                <a:lnTo>
                  <a:pt x="36005" y="67411"/>
                </a:lnTo>
                <a:lnTo>
                  <a:pt x="67489" y="35962"/>
                </a:lnTo>
                <a:lnTo>
                  <a:pt x="106547" y="13115"/>
                </a:lnTo>
                <a:lnTo>
                  <a:pt x="149946" y="1457"/>
                </a:lnTo>
                <a:lnTo>
                  <a:pt x="172948" y="0"/>
                </a:lnTo>
                <a:lnTo>
                  <a:pt x="196321" y="1457"/>
                </a:lnTo>
                <a:lnTo>
                  <a:pt x="239828" y="13115"/>
                </a:lnTo>
                <a:lnTo>
                  <a:pt x="278901" y="35962"/>
                </a:lnTo>
                <a:lnTo>
                  <a:pt x="310626" y="67411"/>
                </a:lnTo>
                <a:lnTo>
                  <a:pt x="331225" y="101930"/>
                </a:lnTo>
                <a:lnTo>
                  <a:pt x="250774" y="101930"/>
                </a:lnTo>
                <a:lnTo>
                  <a:pt x="247307" y="102793"/>
                </a:lnTo>
                <a:lnTo>
                  <a:pt x="244716" y="106248"/>
                </a:lnTo>
                <a:lnTo>
                  <a:pt x="208062" y="142519"/>
                </a:lnTo>
                <a:lnTo>
                  <a:pt x="87337" y="142519"/>
                </a:lnTo>
                <a:lnTo>
                  <a:pt x="83870" y="143383"/>
                </a:lnTo>
                <a:lnTo>
                  <a:pt x="81279" y="146850"/>
                </a:lnTo>
                <a:lnTo>
                  <a:pt x="60528" y="166712"/>
                </a:lnTo>
                <a:lnTo>
                  <a:pt x="57937" y="169303"/>
                </a:lnTo>
                <a:lnTo>
                  <a:pt x="57073" y="172758"/>
                </a:lnTo>
                <a:lnTo>
                  <a:pt x="57073" y="181394"/>
                </a:lnTo>
                <a:lnTo>
                  <a:pt x="57937" y="184848"/>
                </a:lnTo>
                <a:lnTo>
                  <a:pt x="60528" y="187439"/>
                </a:lnTo>
                <a:lnTo>
                  <a:pt x="142684" y="268643"/>
                </a:lnTo>
                <a:lnTo>
                  <a:pt x="145275" y="272097"/>
                </a:lnTo>
                <a:lnTo>
                  <a:pt x="148729" y="272961"/>
                </a:lnTo>
                <a:lnTo>
                  <a:pt x="314503" y="272961"/>
                </a:lnTo>
                <a:lnTo>
                  <a:pt x="310626" y="278603"/>
                </a:lnTo>
                <a:lnTo>
                  <a:pt x="278901" y="310295"/>
                </a:lnTo>
                <a:lnTo>
                  <a:pt x="239828" y="332766"/>
                </a:lnTo>
                <a:lnTo>
                  <a:pt x="196321" y="344083"/>
                </a:lnTo>
                <a:lnTo>
                  <a:pt x="172948" y="345528"/>
                </a:lnTo>
                <a:close/>
              </a:path>
              <a:path w="346075" h="346075">
                <a:moveTo>
                  <a:pt x="314503" y="272961"/>
                </a:moveTo>
                <a:lnTo>
                  <a:pt x="156514" y="272961"/>
                </a:lnTo>
                <a:lnTo>
                  <a:pt x="159969" y="272097"/>
                </a:lnTo>
                <a:lnTo>
                  <a:pt x="162572" y="268643"/>
                </a:lnTo>
                <a:lnTo>
                  <a:pt x="287959" y="144246"/>
                </a:lnTo>
                <a:lnTo>
                  <a:pt x="289687" y="140792"/>
                </a:lnTo>
                <a:lnTo>
                  <a:pt x="289687" y="132156"/>
                </a:lnTo>
                <a:lnTo>
                  <a:pt x="287959" y="128701"/>
                </a:lnTo>
                <a:lnTo>
                  <a:pt x="285356" y="126111"/>
                </a:lnTo>
                <a:lnTo>
                  <a:pt x="264604" y="106248"/>
                </a:lnTo>
                <a:lnTo>
                  <a:pt x="262013" y="102793"/>
                </a:lnTo>
                <a:lnTo>
                  <a:pt x="258546" y="101930"/>
                </a:lnTo>
                <a:lnTo>
                  <a:pt x="331225" y="101930"/>
                </a:lnTo>
                <a:lnTo>
                  <a:pt x="333488" y="106431"/>
                </a:lnTo>
                <a:lnTo>
                  <a:pt x="340490" y="127622"/>
                </a:lnTo>
                <a:lnTo>
                  <a:pt x="344572" y="149784"/>
                </a:lnTo>
                <a:lnTo>
                  <a:pt x="345897" y="172758"/>
                </a:lnTo>
                <a:lnTo>
                  <a:pt x="344572" y="196109"/>
                </a:lnTo>
                <a:lnTo>
                  <a:pt x="340490" y="218325"/>
                </a:lnTo>
                <a:lnTo>
                  <a:pt x="333488" y="239570"/>
                </a:lnTo>
                <a:lnTo>
                  <a:pt x="323405" y="260007"/>
                </a:lnTo>
                <a:lnTo>
                  <a:pt x="314503" y="272961"/>
                </a:lnTo>
                <a:close/>
              </a:path>
              <a:path w="346075" h="346075">
                <a:moveTo>
                  <a:pt x="152184" y="197815"/>
                </a:moveTo>
                <a:lnTo>
                  <a:pt x="102031" y="146850"/>
                </a:lnTo>
                <a:lnTo>
                  <a:pt x="98577" y="143383"/>
                </a:lnTo>
                <a:lnTo>
                  <a:pt x="95123" y="142519"/>
                </a:lnTo>
                <a:lnTo>
                  <a:pt x="208062" y="142519"/>
                </a:lnTo>
                <a:lnTo>
                  <a:pt x="152184" y="197815"/>
                </a:lnTo>
                <a:close/>
              </a:path>
            </a:pathLst>
          </a:custGeom>
          <a:solidFill>
            <a:srgbClr val="9A78FC"/>
          </a:solidFill>
        </p:spPr>
        <p:txBody>
          <a:bodyPr wrap="square" lIns="0" tIns="0" rIns="0" bIns="0" rtlCol="0"/>
          <a:lstStyle/>
          <a:p>
            <a:endParaRPr/>
          </a:p>
        </p:txBody>
      </p:sp>
      <p:sp>
        <p:nvSpPr>
          <p:cNvPr id="20" name="object 20"/>
          <p:cNvSpPr/>
          <p:nvPr/>
        </p:nvSpPr>
        <p:spPr>
          <a:xfrm>
            <a:off x="5767590" y="3312833"/>
            <a:ext cx="659130" cy="655955"/>
          </a:xfrm>
          <a:custGeom>
            <a:avLst/>
            <a:gdLst/>
            <a:ahLst/>
            <a:cxnLst/>
            <a:rect l="l" t="t" r="r" b="b"/>
            <a:pathLst>
              <a:path w="659129" h="655954">
                <a:moveTo>
                  <a:pt x="440231" y="67398"/>
                </a:moveTo>
                <a:lnTo>
                  <a:pt x="206755" y="67398"/>
                </a:lnTo>
                <a:lnTo>
                  <a:pt x="470382" y="0"/>
                </a:lnTo>
                <a:lnTo>
                  <a:pt x="478129" y="0"/>
                </a:lnTo>
                <a:lnTo>
                  <a:pt x="483298" y="2590"/>
                </a:lnTo>
                <a:lnTo>
                  <a:pt x="483298" y="5181"/>
                </a:lnTo>
                <a:lnTo>
                  <a:pt x="503343" y="31686"/>
                </a:lnTo>
                <a:lnTo>
                  <a:pt x="470166" y="31686"/>
                </a:lnTo>
                <a:lnTo>
                  <a:pt x="440231" y="67398"/>
                </a:lnTo>
                <a:close/>
              </a:path>
              <a:path w="659129" h="655954">
                <a:moveTo>
                  <a:pt x="335978" y="655878"/>
                </a:moveTo>
                <a:lnTo>
                  <a:pt x="330809" y="655878"/>
                </a:lnTo>
                <a:lnTo>
                  <a:pt x="328231" y="653288"/>
                </a:lnTo>
                <a:lnTo>
                  <a:pt x="51688" y="508114"/>
                </a:lnTo>
                <a:lnTo>
                  <a:pt x="46520" y="508114"/>
                </a:lnTo>
                <a:lnTo>
                  <a:pt x="43929" y="502932"/>
                </a:lnTo>
                <a:lnTo>
                  <a:pt x="43929" y="259245"/>
                </a:lnTo>
                <a:lnTo>
                  <a:pt x="7746" y="259245"/>
                </a:lnTo>
                <a:lnTo>
                  <a:pt x="0" y="251460"/>
                </a:lnTo>
                <a:lnTo>
                  <a:pt x="25" y="246227"/>
                </a:lnTo>
                <a:lnTo>
                  <a:pt x="2597" y="241058"/>
                </a:lnTo>
                <a:lnTo>
                  <a:pt x="69773" y="108877"/>
                </a:lnTo>
                <a:lnTo>
                  <a:pt x="72364" y="103695"/>
                </a:lnTo>
                <a:lnTo>
                  <a:pt x="74942" y="103695"/>
                </a:lnTo>
                <a:lnTo>
                  <a:pt x="77533" y="101104"/>
                </a:lnTo>
                <a:lnTo>
                  <a:pt x="118884" y="90728"/>
                </a:lnTo>
                <a:lnTo>
                  <a:pt x="118884" y="49250"/>
                </a:lnTo>
                <a:lnTo>
                  <a:pt x="121462" y="44068"/>
                </a:lnTo>
                <a:lnTo>
                  <a:pt x="126631" y="41478"/>
                </a:lnTo>
                <a:lnTo>
                  <a:pt x="167982" y="28511"/>
                </a:lnTo>
                <a:lnTo>
                  <a:pt x="173164" y="28511"/>
                </a:lnTo>
                <a:lnTo>
                  <a:pt x="196418" y="33693"/>
                </a:lnTo>
                <a:lnTo>
                  <a:pt x="201587" y="33693"/>
                </a:lnTo>
                <a:lnTo>
                  <a:pt x="206755" y="38887"/>
                </a:lnTo>
                <a:lnTo>
                  <a:pt x="206755" y="67398"/>
                </a:lnTo>
                <a:lnTo>
                  <a:pt x="440231" y="67398"/>
                </a:lnTo>
                <a:lnTo>
                  <a:pt x="294665" y="241058"/>
                </a:lnTo>
                <a:lnTo>
                  <a:pt x="338543" y="241058"/>
                </a:lnTo>
                <a:lnTo>
                  <a:pt x="343700" y="246227"/>
                </a:lnTo>
                <a:lnTo>
                  <a:pt x="343700" y="262978"/>
                </a:lnTo>
                <a:lnTo>
                  <a:pt x="69710" y="262978"/>
                </a:lnTo>
                <a:lnTo>
                  <a:pt x="69710" y="491121"/>
                </a:lnTo>
                <a:lnTo>
                  <a:pt x="323189" y="621029"/>
                </a:lnTo>
                <a:lnTo>
                  <a:pt x="400504" y="621029"/>
                </a:lnTo>
                <a:lnTo>
                  <a:pt x="338569" y="653288"/>
                </a:lnTo>
                <a:lnTo>
                  <a:pt x="335978" y="655878"/>
                </a:lnTo>
                <a:close/>
              </a:path>
              <a:path w="659129" h="655954">
                <a:moveTo>
                  <a:pt x="649962" y="225551"/>
                </a:moveTo>
                <a:lnTo>
                  <a:pt x="614692" y="225551"/>
                </a:lnTo>
                <a:lnTo>
                  <a:pt x="470166" y="31686"/>
                </a:lnTo>
                <a:lnTo>
                  <a:pt x="503343" y="31686"/>
                </a:lnTo>
                <a:lnTo>
                  <a:pt x="649962" y="225551"/>
                </a:lnTo>
                <a:close/>
              </a:path>
              <a:path w="659129" h="655954">
                <a:moveTo>
                  <a:pt x="574214" y="530555"/>
                </a:moveTo>
                <a:lnTo>
                  <a:pt x="519201" y="530555"/>
                </a:lnTo>
                <a:lnTo>
                  <a:pt x="586295" y="494372"/>
                </a:lnTo>
                <a:lnTo>
                  <a:pt x="588782" y="246278"/>
                </a:lnTo>
                <a:lnTo>
                  <a:pt x="588886" y="230720"/>
                </a:lnTo>
                <a:lnTo>
                  <a:pt x="596620" y="222961"/>
                </a:lnTo>
                <a:lnTo>
                  <a:pt x="601789" y="222961"/>
                </a:lnTo>
                <a:lnTo>
                  <a:pt x="614692" y="225551"/>
                </a:lnTo>
                <a:lnTo>
                  <a:pt x="649962" y="225551"/>
                </a:lnTo>
                <a:lnTo>
                  <a:pt x="653872" y="230720"/>
                </a:lnTo>
                <a:lnTo>
                  <a:pt x="659041" y="238505"/>
                </a:lnTo>
                <a:lnTo>
                  <a:pt x="653872" y="246278"/>
                </a:lnTo>
                <a:lnTo>
                  <a:pt x="651287" y="248869"/>
                </a:lnTo>
                <a:lnTo>
                  <a:pt x="615111" y="248869"/>
                </a:lnTo>
                <a:lnTo>
                  <a:pt x="615111" y="508114"/>
                </a:lnTo>
                <a:lnTo>
                  <a:pt x="612520" y="510705"/>
                </a:lnTo>
                <a:lnTo>
                  <a:pt x="607352" y="513295"/>
                </a:lnTo>
                <a:lnTo>
                  <a:pt x="574214" y="530555"/>
                </a:lnTo>
                <a:close/>
              </a:path>
              <a:path w="659129" h="655954">
                <a:moveTo>
                  <a:pt x="648703" y="251460"/>
                </a:moveTo>
                <a:lnTo>
                  <a:pt x="643534" y="251460"/>
                </a:lnTo>
                <a:lnTo>
                  <a:pt x="615111" y="248869"/>
                </a:lnTo>
                <a:lnTo>
                  <a:pt x="651287" y="248869"/>
                </a:lnTo>
                <a:lnTo>
                  <a:pt x="648703" y="251460"/>
                </a:lnTo>
                <a:close/>
              </a:path>
              <a:path w="659129" h="655954">
                <a:moveTo>
                  <a:pt x="343700" y="621029"/>
                </a:moveTo>
                <a:lnTo>
                  <a:pt x="323189" y="621029"/>
                </a:lnTo>
                <a:lnTo>
                  <a:pt x="323189" y="266153"/>
                </a:lnTo>
                <a:lnTo>
                  <a:pt x="269316" y="266153"/>
                </a:lnTo>
                <a:lnTo>
                  <a:pt x="69710" y="262978"/>
                </a:lnTo>
                <a:lnTo>
                  <a:pt x="343700" y="262978"/>
                </a:lnTo>
                <a:lnTo>
                  <a:pt x="343700" y="621029"/>
                </a:lnTo>
                <a:close/>
              </a:path>
              <a:path w="659129" h="655954">
                <a:moveTo>
                  <a:pt x="400504" y="621029"/>
                </a:moveTo>
                <a:lnTo>
                  <a:pt x="343700" y="621029"/>
                </a:lnTo>
                <a:lnTo>
                  <a:pt x="444360" y="569328"/>
                </a:lnTo>
                <a:lnTo>
                  <a:pt x="444360" y="308254"/>
                </a:lnTo>
                <a:lnTo>
                  <a:pt x="446938" y="308254"/>
                </a:lnTo>
                <a:lnTo>
                  <a:pt x="514032" y="303085"/>
                </a:lnTo>
                <a:lnTo>
                  <a:pt x="516623" y="303085"/>
                </a:lnTo>
                <a:lnTo>
                  <a:pt x="516623" y="305676"/>
                </a:lnTo>
                <a:lnTo>
                  <a:pt x="519201" y="305676"/>
                </a:lnTo>
                <a:lnTo>
                  <a:pt x="519201" y="530555"/>
                </a:lnTo>
                <a:lnTo>
                  <a:pt x="574214" y="530555"/>
                </a:lnTo>
                <a:lnTo>
                  <a:pt x="400504" y="621029"/>
                </a:lnTo>
                <a:close/>
              </a:path>
              <a:path w="659129" h="655954">
                <a:moveTo>
                  <a:pt x="149580" y="440423"/>
                </a:moveTo>
                <a:lnTo>
                  <a:pt x="147065" y="440423"/>
                </a:lnTo>
                <a:lnTo>
                  <a:pt x="94399" y="422313"/>
                </a:lnTo>
                <a:lnTo>
                  <a:pt x="91884" y="419735"/>
                </a:lnTo>
                <a:lnTo>
                  <a:pt x="91884" y="313677"/>
                </a:lnTo>
                <a:lnTo>
                  <a:pt x="96900" y="313677"/>
                </a:lnTo>
                <a:lnTo>
                  <a:pt x="149580" y="321437"/>
                </a:lnTo>
                <a:lnTo>
                  <a:pt x="152082" y="321437"/>
                </a:lnTo>
                <a:lnTo>
                  <a:pt x="152082" y="437832"/>
                </a:lnTo>
                <a:lnTo>
                  <a:pt x="149580" y="437832"/>
                </a:lnTo>
                <a:lnTo>
                  <a:pt x="149580" y="440423"/>
                </a:lnTo>
                <a:close/>
              </a:path>
              <a:path w="659129" h="655954">
                <a:moveTo>
                  <a:pt x="272491" y="478447"/>
                </a:moveTo>
                <a:lnTo>
                  <a:pt x="267309" y="478447"/>
                </a:lnTo>
                <a:lnTo>
                  <a:pt x="189534" y="452666"/>
                </a:lnTo>
                <a:lnTo>
                  <a:pt x="186943" y="450088"/>
                </a:lnTo>
                <a:lnTo>
                  <a:pt x="186943" y="328929"/>
                </a:lnTo>
                <a:lnTo>
                  <a:pt x="189534" y="328929"/>
                </a:lnTo>
                <a:lnTo>
                  <a:pt x="189534" y="326351"/>
                </a:lnTo>
                <a:lnTo>
                  <a:pt x="192125" y="326351"/>
                </a:lnTo>
                <a:lnTo>
                  <a:pt x="269900" y="339242"/>
                </a:lnTo>
                <a:lnTo>
                  <a:pt x="272491" y="339242"/>
                </a:lnTo>
                <a:lnTo>
                  <a:pt x="272491" y="478447"/>
                </a:lnTo>
                <a:close/>
              </a:path>
            </a:pathLst>
          </a:custGeom>
          <a:solidFill>
            <a:srgbClr val="9A78FC"/>
          </a:solidFill>
        </p:spPr>
        <p:txBody>
          <a:bodyPr wrap="square" lIns="0" tIns="0" rIns="0" bIns="0" rtlCol="0"/>
          <a:lstStyle/>
          <a:p>
            <a:endParaRPr/>
          </a:p>
        </p:txBody>
      </p:sp>
      <p:sp>
        <p:nvSpPr>
          <p:cNvPr id="21" name="object 21"/>
          <p:cNvSpPr txBox="1"/>
          <p:nvPr/>
        </p:nvSpPr>
        <p:spPr>
          <a:xfrm>
            <a:off x="1289177" y="1588680"/>
            <a:ext cx="3170555" cy="1167765"/>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252525"/>
                </a:solidFill>
                <a:latin typeface="Microsoft YaHei"/>
                <a:cs typeface="Microsoft YaHei"/>
              </a:rPr>
              <a:t>场景一：</a:t>
            </a:r>
            <a:endParaRPr sz="1800">
              <a:latin typeface="Microsoft YaHei"/>
              <a:cs typeface="Microsoft YaHei"/>
            </a:endParaRPr>
          </a:p>
          <a:p>
            <a:pPr marL="12700" marR="5080" algn="just">
              <a:lnSpc>
                <a:spcPct val="119900"/>
              </a:lnSpc>
              <a:spcBef>
                <a:spcPts val="785"/>
              </a:spcBef>
            </a:pPr>
            <a:r>
              <a:rPr sz="1400" spc="60" dirty="0">
                <a:solidFill>
                  <a:srgbClr val="585858"/>
                </a:solidFill>
                <a:latin typeface="Microsoft YaHei"/>
                <a:cs typeface="Microsoft YaHei"/>
              </a:rPr>
              <a:t>某美容院店内有配套的面霜、面膜等</a:t>
            </a:r>
            <a:r>
              <a:rPr sz="1400" dirty="0">
                <a:solidFill>
                  <a:srgbClr val="585858"/>
                </a:solidFill>
                <a:latin typeface="Microsoft YaHei"/>
                <a:cs typeface="Microsoft YaHei"/>
              </a:rPr>
              <a:t>产 </a:t>
            </a:r>
            <a:r>
              <a:rPr sz="1400" spc="60" dirty="0">
                <a:solidFill>
                  <a:srgbClr val="585858"/>
                </a:solidFill>
                <a:latin typeface="Microsoft YaHei"/>
                <a:cs typeface="Microsoft YaHei"/>
              </a:rPr>
              <a:t>品，通过上架产品到店铺可以让顾客</a:t>
            </a:r>
            <a:r>
              <a:rPr sz="1400" dirty="0">
                <a:solidFill>
                  <a:srgbClr val="585858"/>
                </a:solidFill>
                <a:latin typeface="Microsoft YaHei"/>
                <a:cs typeface="Microsoft YaHei"/>
              </a:rPr>
              <a:t>线 上选购，</a:t>
            </a:r>
            <a:r>
              <a:rPr sz="1400" b="1" dirty="0">
                <a:solidFill>
                  <a:srgbClr val="585858"/>
                </a:solidFill>
                <a:latin typeface="Microsoft YaHei"/>
                <a:cs typeface="Microsoft YaHei"/>
              </a:rPr>
              <a:t>拓宽了销售渠道</a:t>
            </a:r>
            <a:r>
              <a:rPr sz="1400" spc="5" dirty="0">
                <a:solidFill>
                  <a:srgbClr val="585858"/>
                </a:solidFill>
                <a:latin typeface="Microsoft YaHei"/>
                <a:cs typeface="Microsoft YaHei"/>
              </a:rPr>
              <a:t>。</a:t>
            </a:r>
            <a:endParaRPr sz="1400">
              <a:latin typeface="Microsoft YaHei"/>
              <a:cs typeface="Microsoft YaHei"/>
            </a:endParaRPr>
          </a:p>
        </p:txBody>
      </p:sp>
      <p:sp>
        <p:nvSpPr>
          <p:cNvPr id="22" name="object 22"/>
          <p:cNvSpPr txBox="1"/>
          <p:nvPr/>
        </p:nvSpPr>
        <p:spPr>
          <a:xfrm>
            <a:off x="8324977" y="1588795"/>
            <a:ext cx="3638423" cy="166878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252525"/>
                </a:solidFill>
                <a:latin typeface="Microsoft YaHei"/>
                <a:cs typeface="Microsoft YaHei"/>
              </a:rPr>
              <a:t>场景二：</a:t>
            </a:r>
            <a:endParaRPr sz="1800" dirty="0">
              <a:latin typeface="Microsoft YaHei"/>
              <a:cs typeface="Microsoft YaHei"/>
            </a:endParaRPr>
          </a:p>
          <a:p>
            <a:pPr marL="12700" marR="5080" algn="just">
              <a:lnSpc>
                <a:spcPct val="119900"/>
              </a:lnSpc>
              <a:spcBef>
                <a:spcPts val="700"/>
              </a:spcBef>
            </a:pPr>
            <a:r>
              <a:rPr sz="1400" spc="60" dirty="0">
                <a:solidFill>
                  <a:srgbClr val="404040"/>
                </a:solidFill>
                <a:latin typeface="Microsoft YaHei"/>
                <a:cs typeface="Microsoft YaHei"/>
              </a:rPr>
              <a:t>美发师小阳在为顾客做烫发服务时，</a:t>
            </a:r>
            <a:r>
              <a:rPr sz="1400" dirty="0">
                <a:solidFill>
                  <a:srgbClr val="404040"/>
                </a:solidFill>
                <a:latin typeface="Microsoft YaHei"/>
                <a:cs typeface="Microsoft YaHei"/>
              </a:rPr>
              <a:t>小 </a:t>
            </a:r>
            <a:r>
              <a:rPr sz="1400" spc="60" dirty="0">
                <a:solidFill>
                  <a:srgbClr val="404040"/>
                </a:solidFill>
                <a:latin typeface="Microsoft YaHei"/>
                <a:cs typeface="Microsoft YaHei"/>
              </a:rPr>
              <a:t>阳发现顾客发质受损严重，于是向顾</a:t>
            </a:r>
            <a:r>
              <a:rPr sz="1400" dirty="0">
                <a:solidFill>
                  <a:srgbClr val="404040"/>
                </a:solidFill>
                <a:latin typeface="Microsoft YaHei"/>
                <a:cs typeface="Microsoft YaHei"/>
              </a:rPr>
              <a:t>客 </a:t>
            </a:r>
            <a:r>
              <a:rPr sz="1400" spc="60" dirty="0">
                <a:solidFill>
                  <a:srgbClr val="404040"/>
                </a:solidFill>
                <a:latin typeface="Microsoft YaHei"/>
                <a:cs typeface="Microsoft YaHei"/>
              </a:rPr>
              <a:t>推荐了店内一款护理功效极佳的产品</a:t>
            </a:r>
            <a:r>
              <a:rPr sz="1400" dirty="0">
                <a:solidFill>
                  <a:srgbClr val="404040"/>
                </a:solidFill>
                <a:latin typeface="Microsoft YaHei"/>
                <a:cs typeface="Microsoft YaHei"/>
              </a:rPr>
              <a:t>， </a:t>
            </a:r>
            <a:r>
              <a:rPr sz="1400" spc="80" dirty="0">
                <a:solidFill>
                  <a:srgbClr val="404040"/>
                </a:solidFill>
                <a:latin typeface="Microsoft YaHei"/>
                <a:cs typeface="Microsoft YaHei"/>
              </a:rPr>
              <a:t>推荐成功后使用</a:t>
            </a:r>
            <a:r>
              <a:rPr sz="1400" b="1" spc="80" dirty="0">
                <a:solidFill>
                  <a:srgbClr val="404040"/>
                </a:solidFill>
                <a:latin typeface="Microsoft YaHei"/>
                <a:cs typeface="Microsoft YaHei"/>
              </a:rPr>
              <a:t>服务</a:t>
            </a:r>
            <a:r>
              <a:rPr sz="1400" b="1" spc="5400" dirty="0">
                <a:solidFill>
                  <a:srgbClr val="404040"/>
                </a:solidFill>
                <a:latin typeface="Microsoft YaHei"/>
                <a:cs typeface="Microsoft YaHei"/>
              </a:rPr>
              <a:t>+</a:t>
            </a:r>
            <a:r>
              <a:rPr sz="1400" b="1" spc="80" dirty="0">
                <a:solidFill>
                  <a:srgbClr val="404040"/>
                </a:solidFill>
                <a:latin typeface="Microsoft YaHei"/>
                <a:cs typeface="Microsoft YaHei"/>
              </a:rPr>
              <a:t>产品组</a:t>
            </a:r>
            <a:r>
              <a:rPr sz="1400" b="1" spc="-910" dirty="0">
                <a:solidFill>
                  <a:srgbClr val="404040"/>
                </a:solidFill>
                <a:latin typeface="Microsoft YaHei"/>
                <a:cs typeface="Microsoft YaHei"/>
              </a:rPr>
              <a:t>合 </a:t>
            </a:r>
            <a:r>
              <a:rPr sz="1400" b="1" spc="85" dirty="0">
                <a:solidFill>
                  <a:srgbClr val="404040"/>
                </a:solidFill>
                <a:latin typeface="Microsoft YaHei"/>
                <a:cs typeface="Microsoft YaHei"/>
              </a:rPr>
              <a:t>开单</a:t>
            </a:r>
            <a:r>
              <a:rPr sz="1400" spc="5" dirty="0">
                <a:solidFill>
                  <a:srgbClr val="404040"/>
                </a:solidFill>
                <a:latin typeface="Microsoft YaHei"/>
                <a:cs typeface="Microsoft YaHei"/>
              </a:rPr>
              <a:t>即</a:t>
            </a:r>
            <a:r>
              <a:rPr sz="1400" dirty="0">
                <a:solidFill>
                  <a:srgbClr val="404040"/>
                </a:solidFill>
                <a:latin typeface="Microsoft YaHei"/>
                <a:cs typeface="Microsoft YaHei"/>
              </a:rPr>
              <a:t>可快速进行收银</a:t>
            </a:r>
            <a:r>
              <a:rPr sz="1400" spc="5" dirty="0">
                <a:solidFill>
                  <a:srgbClr val="404040"/>
                </a:solidFill>
                <a:latin typeface="Microsoft YaHei"/>
                <a:cs typeface="Microsoft YaHei"/>
              </a:rPr>
              <a:t>。</a:t>
            </a:r>
            <a:endParaRPr sz="1400" dirty="0">
              <a:latin typeface="Microsoft YaHei"/>
              <a:cs typeface="Microsoft YaHei"/>
            </a:endParaRPr>
          </a:p>
        </p:txBody>
      </p:sp>
      <p:sp>
        <p:nvSpPr>
          <p:cNvPr id="23" name="object 23"/>
          <p:cNvSpPr txBox="1"/>
          <p:nvPr/>
        </p:nvSpPr>
        <p:spPr>
          <a:xfrm>
            <a:off x="1288910" y="4193451"/>
            <a:ext cx="3048635" cy="1232535"/>
          </a:xfrm>
          <a:prstGeom prst="rect">
            <a:avLst/>
          </a:prstGeom>
        </p:spPr>
        <p:txBody>
          <a:bodyPr vert="horz" wrap="square" lIns="0" tIns="12700" rIns="0" bIns="0" rtlCol="0">
            <a:spAutoFit/>
          </a:bodyPr>
          <a:lstStyle/>
          <a:p>
            <a:pPr marL="20955">
              <a:lnSpc>
                <a:spcPct val="100000"/>
              </a:lnSpc>
              <a:spcBef>
                <a:spcPts val="100"/>
              </a:spcBef>
            </a:pPr>
            <a:r>
              <a:rPr sz="1800" b="1" dirty="0">
                <a:solidFill>
                  <a:srgbClr val="252525"/>
                </a:solidFill>
                <a:latin typeface="Microsoft YaHei"/>
                <a:cs typeface="Microsoft YaHei"/>
              </a:rPr>
              <a:t>场景三：</a:t>
            </a:r>
            <a:endParaRPr sz="1800">
              <a:latin typeface="Microsoft YaHei"/>
              <a:cs typeface="Microsoft YaHei"/>
            </a:endParaRPr>
          </a:p>
          <a:p>
            <a:pPr marL="12700" marR="5080">
              <a:lnSpc>
                <a:spcPct val="119900"/>
              </a:lnSpc>
              <a:spcBef>
                <a:spcPts val="1295"/>
              </a:spcBef>
            </a:pPr>
            <a:r>
              <a:rPr sz="1400" dirty="0">
                <a:solidFill>
                  <a:srgbClr val="585858"/>
                </a:solidFill>
                <a:latin typeface="Microsoft YaHei"/>
                <a:cs typeface="Microsoft YaHei"/>
              </a:rPr>
              <a:t>国庆节到了，宠物店店长娜娜想要</a:t>
            </a:r>
            <a:r>
              <a:rPr sz="1400" spc="5" dirty="0">
                <a:solidFill>
                  <a:srgbClr val="585858"/>
                </a:solidFill>
                <a:latin typeface="Microsoft YaHei"/>
                <a:cs typeface="Microsoft YaHei"/>
              </a:rPr>
              <a:t>回 </a:t>
            </a:r>
            <a:r>
              <a:rPr sz="1400" dirty="0">
                <a:solidFill>
                  <a:srgbClr val="585858"/>
                </a:solidFill>
                <a:latin typeface="Microsoft YaHei"/>
                <a:cs typeface="Microsoft YaHei"/>
              </a:rPr>
              <a:t>馈老客户，故拿出一批宠物用品作</a:t>
            </a:r>
            <a:r>
              <a:rPr sz="1400" spc="5" dirty="0">
                <a:solidFill>
                  <a:srgbClr val="585858"/>
                </a:solidFill>
                <a:latin typeface="Microsoft YaHei"/>
                <a:cs typeface="Microsoft YaHei"/>
              </a:rPr>
              <a:t>为 </a:t>
            </a:r>
            <a:r>
              <a:rPr sz="1400" b="1" dirty="0">
                <a:solidFill>
                  <a:srgbClr val="585858"/>
                </a:solidFill>
                <a:latin typeface="Microsoft YaHei"/>
                <a:cs typeface="Microsoft YaHei"/>
              </a:rPr>
              <a:t>积分商品</a:t>
            </a:r>
            <a:r>
              <a:rPr sz="1400" dirty="0">
                <a:solidFill>
                  <a:srgbClr val="585858"/>
                </a:solidFill>
                <a:latin typeface="Microsoft YaHei"/>
                <a:cs typeface="Microsoft YaHei"/>
              </a:rPr>
              <a:t>给老会员通过积分进行兑换</a:t>
            </a:r>
            <a:r>
              <a:rPr sz="1400" spc="5" dirty="0">
                <a:solidFill>
                  <a:srgbClr val="585858"/>
                </a:solidFill>
                <a:latin typeface="Microsoft YaHei"/>
                <a:cs typeface="Microsoft YaHei"/>
              </a:rPr>
              <a:t>。</a:t>
            </a:r>
            <a:endParaRPr sz="1400">
              <a:latin typeface="Microsoft YaHei"/>
              <a:cs typeface="Microsoft YaHei"/>
            </a:endParaRPr>
          </a:p>
        </p:txBody>
      </p:sp>
      <p:sp>
        <p:nvSpPr>
          <p:cNvPr id="24" name="object 24"/>
          <p:cNvSpPr txBox="1"/>
          <p:nvPr/>
        </p:nvSpPr>
        <p:spPr>
          <a:xfrm>
            <a:off x="8179930" y="4177055"/>
            <a:ext cx="3638423" cy="1392689"/>
          </a:xfrm>
          <a:prstGeom prst="rect">
            <a:avLst/>
          </a:prstGeom>
        </p:spPr>
        <p:txBody>
          <a:bodyPr vert="horz" wrap="square" lIns="0" tIns="12700" rIns="0" bIns="0" rtlCol="0">
            <a:spAutoFit/>
          </a:bodyPr>
          <a:lstStyle/>
          <a:p>
            <a:pPr marR="5715">
              <a:lnSpc>
                <a:spcPct val="100000"/>
              </a:lnSpc>
              <a:spcBef>
                <a:spcPts val="100"/>
              </a:spcBef>
            </a:pPr>
            <a:r>
              <a:rPr sz="1800" b="1" dirty="0" err="1">
                <a:solidFill>
                  <a:srgbClr val="252525"/>
                </a:solidFill>
                <a:latin typeface="Microsoft YaHei"/>
                <a:cs typeface="Microsoft YaHei"/>
              </a:rPr>
              <a:t>场景四</a:t>
            </a:r>
            <a:r>
              <a:rPr sz="1800" b="1" dirty="0">
                <a:solidFill>
                  <a:srgbClr val="252525"/>
                </a:solidFill>
                <a:latin typeface="Microsoft YaHei"/>
                <a:cs typeface="Microsoft YaHei"/>
              </a:rPr>
              <a:t>：</a:t>
            </a:r>
            <a:endParaRPr lang="en-US" b="1" dirty="0">
              <a:latin typeface="Microsoft YaHei"/>
              <a:cs typeface="Microsoft YaHei"/>
            </a:endParaRPr>
          </a:p>
          <a:p>
            <a:pPr marR="5715">
              <a:lnSpc>
                <a:spcPct val="100000"/>
              </a:lnSpc>
              <a:spcBef>
                <a:spcPts val="100"/>
              </a:spcBef>
            </a:pPr>
            <a:endParaRPr lang="en-US" sz="1400" b="1" dirty="0">
              <a:solidFill>
                <a:srgbClr val="404040"/>
              </a:solidFill>
              <a:latin typeface="Microsoft YaHei"/>
              <a:cs typeface="Microsoft YaHei"/>
            </a:endParaRPr>
          </a:p>
          <a:p>
            <a:pPr marR="5715">
              <a:lnSpc>
                <a:spcPct val="100000"/>
              </a:lnSpc>
              <a:spcBef>
                <a:spcPts val="100"/>
              </a:spcBef>
            </a:pPr>
            <a:r>
              <a:rPr sz="1400" dirty="0" err="1">
                <a:solidFill>
                  <a:srgbClr val="404040"/>
                </a:solidFill>
                <a:latin typeface="Microsoft YaHei"/>
                <a:cs typeface="Microsoft YaHei"/>
              </a:rPr>
              <a:t>在实际的店铺经营过程中，客户在</a:t>
            </a:r>
            <a:r>
              <a:rPr sz="1400" dirty="0">
                <a:solidFill>
                  <a:srgbClr val="404040"/>
                </a:solidFill>
                <a:latin typeface="Microsoft YaHei"/>
                <a:cs typeface="Microsoft YaHei"/>
              </a:rPr>
              <a:t> 线上购买产品后还未到店领取，这 </a:t>
            </a:r>
            <a:r>
              <a:rPr sz="1400" spc="-5" dirty="0">
                <a:solidFill>
                  <a:srgbClr val="404040"/>
                </a:solidFill>
                <a:latin typeface="Microsoft YaHei"/>
                <a:cs typeface="Microsoft YaHei"/>
              </a:rPr>
              <a:t> 时候可以通过</a:t>
            </a:r>
            <a:r>
              <a:rPr sz="1400" b="1" dirty="0">
                <a:solidFill>
                  <a:srgbClr val="404040"/>
                </a:solidFill>
                <a:latin typeface="Microsoft YaHei"/>
                <a:cs typeface="Microsoft YaHei"/>
              </a:rPr>
              <a:t>出入库明细</a:t>
            </a:r>
            <a:r>
              <a:rPr sz="1400" dirty="0">
                <a:solidFill>
                  <a:srgbClr val="404040"/>
                </a:solidFill>
                <a:latin typeface="Microsoft YaHei"/>
                <a:cs typeface="Microsoft YaHei"/>
              </a:rPr>
              <a:t>，查看产 </a:t>
            </a:r>
            <a:r>
              <a:rPr sz="1400" spc="-5" dirty="0">
                <a:solidFill>
                  <a:srgbClr val="404040"/>
                </a:solidFill>
                <a:latin typeface="Microsoft YaHei"/>
                <a:cs typeface="Microsoft YaHei"/>
              </a:rPr>
              <a:t> 品待提货数量，确保库存核对无误</a:t>
            </a:r>
            <a:r>
              <a:rPr sz="1400" spc="5" dirty="0">
                <a:solidFill>
                  <a:srgbClr val="404040"/>
                </a:solidFill>
                <a:latin typeface="Microsoft YaHei"/>
                <a:cs typeface="Microsoft YaHei"/>
              </a:rPr>
              <a:t>。</a:t>
            </a:r>
            <a:endParaRPr sz="1400" dirty="0">
              <a:latin typeface="Microsoft YaHei"/>
              <a:cs typeface="Microsoft YaHei"/>
            </a:endParaRPr>
          </a:p>
        </p:txBody>
      </p:sp>
      <p:pic>
        <p:nvPicPr>
          <p:cNvPr id="25" name="图片 24" descr="文本&#10;&#10;描述已自动生成">
            <a:extLst>
              <a:ext uri="{FF2B5EF4-FFF2-40B4-BE49-F238E27FC236}">
                <a16:creationId xmlns:a16="http://schemas.microsoft.com/office/drawing/2014/main" id="{96E36CFF-A069-472F-9C46-83A533D23D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8689" y="0"/>
            <a:ext cx="2019102" cy="69007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68641" y="434340"/>
            <a:ext cx="2976880" cy="391160"/>
          </a:xfrm>
          <a:prstGeom prst="rect">
            <a:avLst/>
          </a:prstGeom>
        </p:spPr>
        <p:txBody>
          <a:bodyPr vert="horz" wrap="square" lIns="0" tIns="12700" rIns="0" bIns="0" rtlCol="0">
            <a:spAutoFit/>
          </a:bodyPr>
          <a:lstStyle/>
          <a:p>
            <a:pPr marL="12700">
              <a:lnSpc>
                <a:spcPct val="100000"/>
              </a:lnSpc>
              <a:spcBef>
                <a:spcPts val="100"/>
              </a:spcBef>
            </a:pPr>
            <a:r>
              <a:rPr sz="2400" b="1" spc="204" dirty="0">
                <a:solidFill>
                  <a:srgbClr val="252525"/>
                </a:solidFill>
                <a:latin typeface="Microsoft JhengHei"/>
                <a:cs typeface="Microsoft JhengHei"/>
              </a:rPr>
              <a:t>实现的核心业务场</a:t>
            </a:r>
            <a:r>
              <a:rPr sz="2400" b="1" dirty="0">
                <a:solidFill>
                  <a:srgbClr val="252525"/>
                </a:solidFill>
                <a:latin typeface="Microsoft JhengHei"/>
                <a:cs typeface="Microsoft JhengHei"/>
              </a:rPr>
              <a:t>景</a:t>
            </a:r>
            <a:endParaRPr sz="2400">
              <a:latin typeface="Microsoft JhengHei"/>
              <a:cs typeface="Microsoft JhengHei"/>
            </a:endParaRPr>
          </a:p>
        </p:txBody>
      </p:sp>
      <p:sp>
        <p:nvSpPr>
          <p:cNvPr id="3" name="object 3"/>
          <p:cNvSpPr/>
          <p:nvPr/>
        </p:nvSpPr>
        <p:spPr>
          <a:xfrm>
            <a:off x="215" y="0"/>
            <a:ext cx="1123861" cy="885101"/>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865632" y="1278636"/>
            <a:ext cx="10657332" cy="4561332"/>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5061711" y="1636305"/>
            <a:ext cx="208280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252525"/>
                </a:solidFill>
                <a:latin typeface="Microsoft YaHei"/>
                <a:cs typeface="Microsoft YaHei"/>
              </a:rPr>
              <a:t>线上线下一体化经营</a:t>
            </a:r>
            <a:endParaRPr sz="1800">
              <a:latin typeface="Microsoft YaHei"/>
              <a:cs typeface="Microsoft YaHei"/>
            </a:endParaRPr>
          </a:p>
        </p:txBody>
      </p:sp>
      <p:pic>
        <p:nvPicPr>
          <p:cNvPr id="6" name="图片 5" descr="文本&#10;&#10;描述已自动生成">
            <a:extLst>
              <a:ext uri="{FF2B5EF4-FFF2-40B4-BE49-F238E27FC236}">
                <a16:creationId xmlns:a16="http://schemas.microsoft.com/office/drawing/2014/main" id="{6274DC6B-1A7C-4AE3-9866-EBF11E7D1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8689" y="0"/>
            <a:ext cx="2019102" cy="69007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8641" y="434340"/>
            <a:ext cx="2646045" cy="391160"/>
          </a:xfrm>
          <a:prstGeom prst="rect">
            <a:avLst/>
          </a:prstGeom>
        </p:spPr>
        <p:txBody>
          <a:bodyPr vert="horz" wrap="square" lIns="0" tIns="12700" rIns="0" bIns="0" rtlCol="0">
            <a:spAutoFit/>
          </a:bodyPr>
          <a:lstStyle/>
          <a:p>
            <a:pPr marL="12700">
              <a:lnSpc>
                <a:spcPct val="100000"/>
              </a:lnSpc>
              <a:spcBef>
                <a:spcPts val="100"/>
              </a:spcBef>
            </a:pPr>
            <a:r>
              <a:rPr sz="2400" spc="204" dirty="0"/>
              <a:t>产品管理功能作</a:t>
            </a:r>
            <a:r>
              <a:rPr sz="2400" dirty="0"/>
              <a:t>用</a:t>
            </a:r>
            <a:endParaRPr sz="2400"/>
          </a:p>
        </p:txBody>
      </p:sp>
      <p:sp>
        <p:nvSpPr>
          <p:cNvPr id="3" name="object 3"/>
          <p:cNvSpPr/>
          <p:nvPr/>
        </p:nvSpPr>
        <p:spPr>
          <a:xfrm>
            <a:off x="215" y="0"/>
            <a:ext cx="1123861" cy="885101"/>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631994" y="2240260"/>
            <a:ext cx="1115695" cy="1116330"/>
          </a:xfrm>
          <a:custGeom>
            <a:avLst/>
            <a:gdLst/>
            <a:ahLst/>
            <a:cxnLst/>
            <a:rect l="l" t="t" r="r" b="b"/>
            <a:pathLst>
              <a:path w="1115695" h="1116329">
                <a:moveTo>
                  <a:pt x="557850" y="1115701"/>
                </a:moveTo>
                <a:lnTo>
                  <a:pt x="512702" y="1112819"/>
                </a:lnTo>
                <a:lnTo>
                  <a:pt x="468162" y="1104173"/>
                </a:lnTo>
                <a:lnTo>
                  <a:pt x="424828" y="1089764"/>
                </a:lnTo>
                <a:lnTo>
                  <a:pt x="383299" y="1069591"/>
                </a:lnTo>
                <a:lnTo>
                  <a:pt x="344176" y="1043655"/>
                </a:lnTo>
                <a:lnTo>
                  <a:pt x="308057" y="1011955"/>
                </a:lnTo>
                <a:lnTo>
                  <a:pt x="103841" y="807739"/>
                </a:lnTo>
                <a:lnTo>
                  <a:pt x="72112" y="771591"/>
                </a:lnTo>
                <a:lnTo>
                  <a:pt x="46151" y="732443"/>
                </a:lnTo>
                <a:lnTo>
                  <a:pt x="25960" y="690897"/>
                </a:lnTo>
                <a:lnTo>
                  <a:pt x="11537" y="647549"/>
                </a:lnTo>
                <a:lnTo>
                  <a:pt x="2884" y="603001"/>
                </a:lnTo>
                <a:lnTo>
                  <a:pt x="0" y="557850"/>
                </a:lnTo>
                <a:lnTo>
                  <a:pt x="2884" y="512697"/>
                </a:lnTo>
                <a:lnTo>
                  <a:pt x="11537" y="468141"/>
                </a:lnTo>
                <a:lnTo>
                  <a:pt x="25960" y="424780"/>
                </a:lnTo>
                <a:lnTo>
                  <a:pt x="46151" y="383215"/>
                </a:lnTo>
                <a:lnTo>
                  <a:pt x="72112" y="344044"/>
                </a:lnTo>
                <a:lnTo>
                  <a:pt x="103841" y="307867"/>
                </a:lnTo>
                <a:lnTo>
                  <a:pt x="308057" y="103651"/>
                </a:lnTo>
                <a:lnTo>
                  <a:pt x="344176" y="71979"/>
                </a:lnTo>
                <a:lnTo>
                  <a:pt x="383299" y="46067"/>
                </a:lnTo>
                <a:lnTo>
                  <a:pt x="424828" y="25912"/>
                </a:lnTo>
                <a:lnTo>
                  <a:pt x="468162" y="11516"/>
                </a:lnTo>
                <a:lnTo>
                  <a:pt x="512702" y="2879"/>
                </a:lnTo>
                <a:lnTo>
                  <a:pt x="557850" y="0"/>
                </a:lnTo>
                <a:lnTo>
                  <a:pt x="603006" y="2879"/>
                </a:lnTo>
                <a:lnTo>
                  <a:pt x="647570" y="11516"/>
                </a:lnTo>
                <a:lnTo>
                  <a:pt x="690944" y="25912"/>
                </a:lnTo>
                <a:lnTo>
                  <a:pt x="732528" y="46067"/>
                </a:lnTo>
                <a:lnTo>
                  <a:pt x="771723" y="71979"/>
                </a:lnTo>
                <a:lnTo>
                  <a:pt x="807929" y="103651"/>
                </a:lnTo>
                <a:lnTo>
                  <a:pt x="1012145" y="307867"/>
                </a:lnTo>
                <a:lnTo>
                  <a:pt x="1043787" y="344044"/>
                </a:lnTo>
                <a:lnTo>
                  <a:pt x="1069676" y="383215"/>
                </a:lnTo>
                <a:lnTo>
                  <a:pt x="1089812" y="424780"/>
                </a:lnTo>
                <a:lnTo>
                  <a:pt x="1104195" y="468141"/>
                </a:lnTo>
                <a:lnTo>
                  <a:pt x="1112824" y="512697"/>
                </a:lnTo>
                <a:lnTo>
                  <a:pt x="1115701" y="557850"/>
                </a:lnTo>
                <a:lnTo>
                  <a:pt x="1112824" y="603001"/>
                </a:lnTo>
                <a:lnTo>
                  <a:pt x="1104195" y="647549"/>
                </a:lnTo>
                <a:lnTo>
                  <a:pt x="1089812" y="690897"/>
                </a:lnTo>
                <a:lnTo>
                  <a:pt x="1069676" y="732443"/>
                </a:lnTo>
                <a:lnTo>
                  <a:pt x="1043787" y="771591"/>
                </a:lnTo>
                <a:lnTo>
                  <a:pt x="1012145" y="807739"/>
                </a:lnTo>
                <a:lnTo>
                  <a:pt x="807929" y="1011955"/>
                </a:lnTo>
                <a:lnTo>
                  <a:pt x="771723" y="1043655"/>
                </a:lnTo>
                <a:lnTo>
                  <a:pt x="732528" y="1069591"/>
                </a:lnTo>
                <a:lnTo>
                  <a:pt x="690944" y="1089764"/>
                </a:lnTo>
                <a:lnTo>
                  <a:pt x="647570" y="1104173"/>
                </a:lnTo>
                <a:lnTo>
                  <a:pt x="603006" y="1112819"/>
                </a:lnTo>
                <a:lnTo>
                  <a:pt x="557850" y="1115701"/>
                </a:lnTo>
                <a:close/>
              </a:path>
            </a:pathLst>
          </a:custGeom>
          <a:solidFill>
            <a:srgbClr val="B35FD2"/>
          </a:solidFill>
        </p:spPr>
        <p:txBody>
          <a:bodyPr wrap="square" lIns="0" tIns="0" rIns="0" bIns="0" rtlCol="0"/>
          <a:lstStyle/>
          <a:p>
            <a:endParaRPr/>
          </a:p>
        </p:txBody>
      </p:sp>
      <p:sp>
        <p:nvSpPr>
          <p:cNvPr id="5" name="object 5"/>
          <p:cNvSpPr/>
          <p:nvPr/>
        </p:nvSpPr>
        <p:spPr>
          <a:xfrm>
            <a:off x="1997075" y="2628900"/>
            <a:ext cx="384175" cy="338455"/>
          </a:xfrm>
          <a:custGeom>
            <a:avLst/>
            <a:gdLst/>
            <a:ahLst/>
            <a:cxnLst/>
            <a:rect l="l" t="t" r="r" b="b"/>
            <a:pathLst>
              <a:path w="384175" h="338455">
                <a:moveTo>
                  <a:pt x="345211" y="338455"/>
                </a:moveTo>
                <a:lnTo>
                  <a:pt x="38963" y="338455"/>
                </a:lnTo>
                <a:lnTo>
                  <a:pt x="23788" y="335398"/>
                </a:lnTo>
                <a:lnTo>
                  <a:pt x="11404" y="327058"/>
                </a:lnTo>
                <a:lnTo>
                  <a:pt x="3059" y="314682"/>
                </a:lnTo>
                <a:lnTo>
                  <a:pt x="0" y="299516"/>
                </a:lnTo>
                <a:lnTo>
                  <a:pt x="0" y="108267"/>
                </a:lnTo>
                <a:lnTo>
                  <a:pt x="3059" y="93101"/>
                </a:lnTo>
                <a:lnTo>
                  <a:pt x="11404" y="80725"/>
                </a:lnTo>
                <a:lnTo>
                  <a:pt x="23788" y="72386"/>
                </a:lnTo>
                <a:lnTo>
                  <a:pt x="38963" y="69329"/>
                </a:lnTo>
                <a:lnTo>
                  <a:pt x="345211" y="69329"/>
                </a:lnTo>
                <a:lnTo>
                  <a:pt x="360386" y="72386"/>
                </a:lnTo>
                <a:lnTo>
                  <a:pt x="372770" y="80725"/>
                </a:lnTo>
                <a:lnTo>
                  <a:pt x="381115" y="93101"/>
                </a:lnTo>
                <a:lnTo>
                  <a:pt x="384175" y="108267"/>
                </a:lnTo>
                <a:lnTo>
                  <a:pt x="384175" y="133413"/>
                </a:lnTo>
                <a:lnTo>
                  <a:pt x="55752" y="133413"/>
                </a:lnTo>
                <a:lnTo>
                  <a:pt x="51511" y="137731"/>
                </a:lnTo>
                <a:lnTo>
                  <a:pt x="51511" y="148170"/>
                </a:lnTo>
                <a:lnTo>
                  <a:pt x="55752" y="152425"/>
                </a:lnTo>
                <a:lnTo>
                  <a:pt x="384175" y="152425"/>
                </a:lnTo>
                <a:lnTo>
                  <a:pt x="384175" y="194424"/>
                </a:lnTo>
                <a:lnTo>
                  <a:pt x="55968" y="194424"/>
                </a:lnTo>
                <a:lnTo>
                  <a:pt x="51790" y="198666"/>
                </a:lnTo>
                <a:lnTo>
                  <a:pt x="51790" y="209181"/>
                </a:lnTo>
                <a:lnTo>
                  <a:pt x="55968" y="213360"/>
                </a:lnTo>
                <a:lnTo>
                  <a:pt x="384175" y="213360"/>
                </a:lnTo>
                <a:lnTo>
                  <a:pt x="384175" y="255358"/>
                </a:lnTo>
                <a:lnTo>
                  <a:pt x="56248" y="255358"/>
                </a:lnTo>
                <a:lnTo>
                  <a:pt x="51993" y="259613"/>
                </a:lnTo>
                <a:lnTo>
                  <a:pt x="51993" y="270129"/>
                </a:lnTo>
                <a:lnTo>
                  <a:pt x="56248" y="274307"/>
                </a:lnTo>
                <a:lnTo>
                  <a:pt x="384175" y="274307"/>
                </a:lnTo>
                <a:lnTo>
                  <a:pt x="384175" y="299516"/>
                </a:lnTo>
                <a:lnTo>
                  <a:pt x="381115" y="314682"/>
                </a:lnTo>
                <a:lnTo>
                  <a:pt x="372770" y="327058"/>
                </a:lnTo>
                <a:lnTo>
                  <a:pt x="360386" y="335398"/>
                </a:lnTo>
                <a:lnTo>
                  <a:pt x="345211" y="338455"/>
                </a:lnTo>
                <a:close/>
              </a:path>
              <a:path w="384175" h="338455">
                <a:moveTo>
                  <a:pt x="384175" y="152425"/>
                </a:moveTo>
                <a:lnTo>
                  <a:pt x="328485" y="152425"/>
                </a:lnTo>
                <a:lnTo>
                  <a:pt x="332739" y="148170"/>
                </a:lnTo>
                <a:lnTo>
                  <a:pt x="332739" y="137731"/>
                </a:lnTo>
                <a:lnTo>
                  <a:pt x="328485" y="133413"/>
                </a:lnTo>
                <a:lnTo>
                  <a:pt x="384175" y="133413"/>
                </a:lnTo>
                <a:lnTo>
                  <a:pt x="384175" y="152425"/>
                </a:lnTo>
                <a:close/>
              </a:path>
              <a:path w="384175" h="338455">
                <a:moveTo>
                  <a:pt x="384175" y="213360"/>
                </a:moveTo>
                <a:lnTo>
                  <a:pt x="328701" y="213360"/>
                </a:lnTo>
                <a:lnTo>
                  <a:pt x="333019" y="209181"/>
                </a:lnTo>
                <a:lnTo>
                  <a:pt x="332943" y="198666"/>
                </a:lnTo>
                <a:lnTo>
                  <a:pt x="328701" y="194424"/>
                </a:lnTo>
                <a:lnTo>
                  <a:pt x="384175" y="194424"/>
                </a:lnTo>
                <a:lnTo>
                  <a:pt x="384175" y="213360"/>
                </a:lnTo>
                <a:close/>
              </a:path>
              <a:path w="384175" h="338455">
                <a:moveTo>
                  <a:pt x="384175" y="274307"/>
                </a:moveTo>
                <a:lnTo>
                  <a:pt x="328968" y="274307"/>
                </a:lnTo>
                <a:lnTo>
                  <a:pt x="333222" y="270129"/>
                </a:lnTo>
                <a:lnTo>
                  <a:pt x="333222" y="259613"/>
                </a:lnTo>
                <a:lnTo>
                  <a:pt x="328968" y="255358"/>
                </a:lnTo>
                <a:lnTo>
                  <a:pt x="384175" y="255358"/>
                </a:lnTo>
                <a:lnTo>
                  <a:pt x="384175" y="274307"/>
                </a:lnTo>
                <a:close/>
              </a:path>
              <a:path w="384175" h="338455">
                <a:moveTo>
                  <a:pt x="132969" y="54927"/>
                </a:moveTo>
                <a:lnTo>
                  <a:pt x="117157" y="54927"/>
                </a:lnTo>
                <a:lnTo>
                  <a:pt x="110667" y="48450"/>
                </a:lnTo>
                <a:lnTo>
                  <a:pt x="110667" y="40576"/>
                </a:lnTo>
                <a:lnTo>
                  <a:pt x="113870" y="24812"/>
                </a:lnTo>
                <a:lnTo>
                  <a:pt x="122596" y="11911"/>
                </a:lnTo>
                <a:lnTo>
                  <a:pt x="135517" y="3198"/>
                </a:lnTo>
                <a:lnTo>
                  <a:pt x="151307" y="0"/>
                </a:lnTo>
                <a:lnTo>
                  <a:pt x="232930" y="0"/>
                </a:lnTo>
                <a:lnTo>
                  <a:pt x="248711" y="3198"/>
                </a:lnTo>
                <a:lnTo>
                  <a:pt x="261610" y="11911"/>
                </a:lnTo>
                <a:lnTo>
                  <a:pt x="270313" y="24812"/>
                </a:lnTo>
                <a:lnTo>
                  <a:pt x="271096" y="28676"/>
                </a:lnTo>
                <a:lnTo>
                  <a:pt x="144754" y="28676"/>
                </a:lnTo>
                <a:lnTo>
                  <a:pt x="139382" y="34036"/>
                </a:lnTo>
                <a:lnTo>
                  <a:pt x="139382" y="48450"/>
                </a:lnTo>
                <a:lnTo>
                  <a:pt x="132969" y="54927"/>
                </a:lnTo>
                <a:close/>
              </a:path>
              <a:path w="384175" h="338455">
                <a:moveTo>
                  <a:pt x="267093" y="54927"/>
                </a:moveTo>
                <a:lnTo>
                  <a:pt x="251193" y="54927"/>
                </a:lnTo>
                <a:lnTo>
                  <a:pt x="244716" y="48450"/>
                </a:lnTo>
                <a:lnTo>
                  <a:pt x="244716" y="34036"/>
                </a:lnTo>
                <a:lnTo>
                  <a:pt x="239420" y="28676"/>
                </a:lnTo>
                <a:lnTo>
                  <a:pt x="271096" y="28676"/>
                </a:lnTo>
                <a:lnTo>
                  <a:pt x="273507" y="40576"/>
                </a:lnTo>
                <a:lnTo>
                  <a:pt x="273507" y="48450"/>
                </a:lnTo>
                <a:lnTo>
                  <a:pt x="267093" y="54927"/>
                </a:lnTo>
                <a:close/>
              </a:path>
            </a:pathLst>
          </a:custGeom>
          <a:solidFill>
            <a:srgbClr val="FFFFFF"/>
          </a:solidFill>
        </p:spPr>
        <p:txBody>
          <a:bodyPr wrap="square" lIns="0" tIns="0" rIns="0" bIns="0" rtlCol="0"/>
          <a:lstStyle/>
          <a:p>
            <a:endParaRPr/>
          </a:p>
        </p:txBody>
      </p:sp>
      <p:sp>
        <p:nvSpPr>
          <p:cNvPr id="6" name="object 6"/>
          <p:cNvSpPr txBox="1"/>
          <p:nvPr/>
        </p:nvSpPr>
        <p:spPr>
          <a:xfrm>
            <a:off x="1174114" y="3653789"/>
            <a:ext cx="1917064" cy="268605"/>
          </a:xfrm>
          <a:prstGeom prst="rect">
            <a:avLst/>
          </a:prstGeom>
        </p:spPr>
        <p:txBody>
          <a:bodyPr vert="horz" wrap="square" lIns="0" tIns="12065" rIns="0" bIns="0" rtlCol="0">
            <a:spAutoFit/>
          </a:bodyPr>
          <a:lstStyle/>
          <a:p>
            <a:pPr marL="12700">
              <a:lnSpc>
                <a:spcPct val="100000"/>
              </a:lnSpc>
              <a:spcBef>
                <a:spcPts val="95"/>
              </a:spcBef>
            </a:pPr>
            <a:r>
              <a:rPr sz="1600" b="1" spc="300" dirty="0">
                <a:solidFill>
                  <a:srgbClr val="585858"/>
                </a:solidFill>
                <a:latin typeface="Microsoft YaHei"/>
                <a:cs typeface="Microsoft YaHei"/>
              </a:rPr>
              <a:t>拓宽产品销售渠</a:t>
            </a:r>
            <a:r>
              <a:rPr sz="1600" b="1" spc="-5" dirty="0">
                <a:solidFill>
                  <a:srgbClr val="585858"/>
                </a:solidFill>
                <a:latin typeface="Microsoft YaHei"/>
                <a:cs typeface="Microsoft YaHei"/>
              </a:rPr>
              <a:t>道</a:t>
            </a:r>
            <a:endParaRPr sz="1600">
              <a:latin typeface="Microsoft YaHei"/>
              <a:cs typeface="Microsoft YaHei"/>
            </a:endParaRPr>
          </a:p>
        </p:txBody>
      </p:sp>
      <p:sp>
        <p:nvSpPr>
          <p:cNvPr id="7" name="object 7"/>
          <p:cNvSpPr txBox="1"/>
          <p:nvPr/>
        </p:nvSpPr>
        <p:spPr>
          <a:xfrm>
            <a:off x="1782445" y="4225417"/>
            <a:ext cx="794385" cy="665480"/>
          </a:xfrm>
          <a:prstGeom prst="rect">
            <a:avLst/>
          </a:prstGeom>
        </p:spPr>
        <p:txBody>
          <a:bodyPr vert="horz" wrap="square" lIns="0" tIns="12065" rIns="0" bIns="0" rtlCol="0">
            <a:spAutoFit/>
          </a:bodyPr>
          <a:lstStyle/>
          <a:p>
            <a:pPr marL="12700" marR="5080">
              <a:lnSpc>
                <a:spcPct val="150000"/>
              </a:lnSpc>
              <a:spcBef>
                <a:spcPts val="95"/>
              </a:spcBef>
            </a:pPr>
            <a:r>
              <a:rPr sz="1400" spc="150" dirty="0">
                <a:solidFill>
                  <a:srgbClr val="808080"/>
                </a:solidFill>
                <a:latin typeface="Microsoft YaHei"/>
                <a:cs typeface="Microsoft YaHei"/>
              </a:rPr>
              <a:t>在线购</a:t>
            </a:r>
            <a:r>
              <a:rPr sz="1400" dirty="0">
                <a:solidFill>
                  <a:srgbClr val="808080"/>
                </a:solidFill>
                <a:latin typeface="Microsoft YaHei"/>
                <a:cs typeface="Microsoft YaHei"/>
              </a:rPr>
              <a:t>买 </a:t>
            </a:r>
            <a:r>
              <a:rPr sz="1400" spc="150" dirty="0">
                <a:solidFill>
                  <a:srgbClr val="808080"/>
                </a:solidFill>
                <a:latin typeface="Microsoft YaHei"/>
                <a:cs typeface="Microsoft YaHei"/>
              </a:rPr>
              <a:t>线下开</a:t>
            </a:r>
            <a:r>
              <a:rPr sz="1400" spc="5" dirty="0">
                <a:solidFill>
                  <a:srgbClr val="808080"/>
                </a:solidFill>
                <a:latin typeface="Microsoft YaHei"/>
                <a:cs typeface="Microsoft YaHei"/>
              </a:rPr>
              <a:t>单</a:t>
            </a:r>
            <a:endParaRPr sz="1400">
              <a:latin typeface="Microsoft YaHei"/>
              <a:cs typeface="Microsoft YaHei"/>
            </a:endParaRPr>
          </a:p>
        </p:txBody>
      </p:sp>
      <p:sp>
        <p:nvSpPr>
          <p:cNvPr id="8" name="object 8"/>
          <p:cNvSpPr txBox="1"/>
          <p:nvPr/>
        </p:nvSpPr>
        <p:spPr>
          <a:xfrm>
            <a:off x="3940809" y="3635375"/>
            <a:ext cx="1917064" cy="268605"/>
          </a:xfrm>
          <a:prstGeom prst="rect">
            <a:avLst/>
          </a:prstGeom>
        </p:spPr>
        <p:txBody>
          <a:bodyPr vert="horz" wrap="square" lIns="0" tIns="12065" rIns="0" bIns="0" rtlCol="0">
            <a:spAutoFit/>
          </a:bodyPr>
          <a:lstStyle/>
          <a:p>
            <a:pPr marL="12700">
              <a:lnSpc>
                <a:spcPct val="100000"/>
              </a:lnSpc>
              <a:spcBef>
                <a:spcPts val="95"/>
              </a:spcBef>
            </a:pPr>
            <a:r>
              <a:rPr sz="1600" b="1" spc="300" dirty="0">
                <a:solidFill>
                  <a:srgbClr val="585858"/>
                </a:solidFill>
                <a:latin typeface="Microsoft YaHei"/>
                <a:cs typeface="Microsoft YaHei"/>
              </a:rPr>
              <a:t>满足更多业务需</a:t>
            </a:r>
            <a:r>
              <a:rPr sz="1600" b="1" spc="-5" dirty="0">
                <a:solidFill>
                  <a:srgbClr val="585858"/>
                </a:solidFill>
                <a:latin typeface="Microsoft YaHei"/>
                <a:cs typeface="Microsoft YaHei"/>
              </a:rPr>
              <a:t>求</a:t>
            </a:r>
            <a:endParaRPr sz="1600">
              <a:latin typeface="Microsoft YaHei"/>
              <a:cs typeface="Microsoft YaHei"/>
            </a:endParaRPr>
          </a:p>
        </p:txBody>
      </p:sp>
      <p:sp>
        <p:nvSpPr>
          <p:cNvPr id="9" name="object 9"/>
          <p:cNvSpPr txBox="1"/>
          <p:nvPr/>
        </p:nvSpPr>
        <p:spPr>
          <a:xfrm>
            <a:off x="4449445" y="4225417"/>
            <a:ext cx="917575" cy="665480"/>
          </a:xfrm>
          <a:prstGeom prst="rect">
            <a:avLst/>
          </a:prstGeom>
        </p:spPr>
        <p:txBody>
          <a:bodyPr vert="horz" wrap="square" lIns="0" tIns="12065" rIns="0" bIns="0" rtlCol="0">
            <a:spAutoFit/>
          </a:bodyPr>
          <a:lstStyle/>
          <a:p>
            <a:pPr marL="12700" marR="5080" indent="61594">
              <a:lnSpc>
                <a:spcPct val="150000"/>
              </a:lnSpc>
              <a:spcBef>
                <a:spcPts val="95"/>
              </a:spcBef>
            </a:pPr>
            <a:r>
              <a:rPr sz="1400" spc="150" dirty="0">
                <a:solidFill>
                  <a:srgbClr val="808080"/>
                </a:solidFill>
                <a:latin typeface="Microsoft YaHei"/>
                <a:cs typeface="Microsoft YaHei"/>
              </a:rPr>
              <a:t>服务预</a:t>
            </a:r>
            <a:r>
              <a:rPr sz="1400" spc="5" dirty="0">
                <a:solidFill>
                  <a:srgbClr val="808080"/>
                </a:solidFill>
                <a:latin typeface="Microsoft YaHei"/>
                <a:cs typeface="Microsoft YaHei"/>
              </a:rPr>
              <a:t>约 </a:t>
            </a:r>
            <a:r>
              <a:rPr sz="1400" spc="150" dirty="0">
                <a:solidFill>
                  <a:srgbClr val="808080"/>
                </a:solidFill>
                <a:latin typeface="Microsoft YaHei"/>
                <a:cs typeface="Microsoft YaHei"/>
              </a:rPr>
              <a:t>服务</a:t>
            </a:r>
            <a:r>
              <a:rPr sz="1400" dirty="0">
                <a:solidFill>
                  <a:srgbClr val="808080"/>
                </a:solidFill>
                <a:latin typeface="Arial"/>
                <a:cs typeface="Arial"/>
              </a:rPr>
              <a:t>+</a:t>
            </a:r>
            <a:r>
              <a:rPr sz="1400" spc="-335" dirty="0">
                <a:solidFill>
                  <a:srgbClr val="808080"/>
                </a:solidFill>
                <a:latin typeface="Arial"/>
                <a:cs typeface="Arial"/>
              </a:rPr>
              <a:t> </a:t>
            </a:r>
            <a:r>
              <a:rPr sz="1400" spc="150" dirty="0">
                <a:solidFill>
                  <a:srgbClr val="808080"/>
                </a:solidFill>
                <a:latin typeface="Microsoft YaHei"/>
                <a:cs typeface="Microsoft YaHei"/>
              </a:rPr>
              <a:t>零</a:t>
            </a:r>
            <a:r>
              <a:rPr sz="1400" spc="5" dirty="0">
                <a:solidFill>
                  <a:srgbClr val="808080"/>
                </a:solidFill>
                <a:latin typeface="Microsoft YaHei"/>
                <a:cs typeface="Microsoft YaHei"/>
              </a:rPr>
              <a:t>售</a:t>
            </a:r>
            <a:endParaRPr sz="1400">
              <a:latin typeface="Microsoft YaHei"/>
              <a:cs typeface="Microsoft YaHei"/>
            </a:endParaRPr>
          </a:p>
        </p:txBody>
      </p:sp>
      <p:sp>
        <p:nvSpPr>
          <p:cNvPr id="10" name="object 10"/>
          <p:cNvSpPr/>
          <p:nvPr/>
        </p:nvSpPr>
        <p:spPr>
          <a:xfrm>
            <a:off x="4359954" y="2240260"/>
            <a:ext cx="1116330" cy="1116330"/>
          </a:xfrm>
          <a:custGeom>
            <a:avLst/>
            <a:gdLst/>
            <a:ahLst/>
            <a:cxnLst/>
            <a:rect l="l" t="t" r="r" b="b"/>
            <a:pathLst>
              <a:path w="1116329" h="1116329">
                <a:moveTo>
                  <a:pt x="557850" y="1115701"/>
                </a:moveTo>
                <a:lnTo>
                  <a:pt x="512702" y="1112819"/>
                </a:lnTo>
                <a:lnTo>
                  <a:pt x="468162" y="1104173"/>
                </a:lnTo>
                <a:lnTo>
                  <a:pt x="424828" y="1089764"/>
                </a:lnTo>
                <a:lnTo>
                  <a:pt x="383299" y="1069591"/>
                </a:lnTo>
                <a:lnTo>
                  <a:pt x="344176" y="1043655"/>
                </a:lnTo>
                <a:lnTo>
                  <a:pt x="308057" y="1011955"/>
                </a:lnTo>
                <a:lnTo>
                  <a:pt x="103841" y="807739"/>
                </a:lnTo>
                <a:lnTo>
                  <a:pt x="72112" y="771591"/>
                </a:lnTo>
                <a:lnTo>
                  <a:pt x="46151" y="732443"/>
                </a:lnTo>
                <a:lnTo>
                  <a:pt x="25960" y="690897"/>
                </a:lnTo>
                <a:lnTo>
                  <a:pt x="11537" y="647549"/>
                </a:lnTo>
                <a:lnTo>
                  <a:pt x="2884" y="603001"/>
                </a:lnTo>
                <a:lnTo>
                  <a:pt x="0" y="557850"/>
                </a:lnTo>
                <a:lnTo>
                  <a:pt x="2884" y="512697"/>
                </a:lnTo>
                <a:lnTo>
                  <a:pt x="11537" y="468141"/>
                </a:lnTo>
                <a:lnTo>
                  <a:pt x="25960" y="424780"/>
                </a:lnTo>
                <a:lnTo>
                  <a:pt x="46151" y="383215"/>
                </a:lnTo>
                <a:lnTo>
                  <a:pt x="72112" y="344044"/>
                </a:lnTo>
                <a:lnTo>
                  <a:pt x="103841" y="307867"/>
                </a:lnTo>
                <a:lnTo>
                  <a:pt x="308057" y="103651"/>
                </a:lnTo>
                <a:lnTo>
                  <a:pt x="344176" y="71979"/>
                </a:lnTo>
                <a:lnTo>
                  <a:pt x="383299" y="46067"/>
                </a:lnTo>
                <a:lnTo>
                  <a:pt x="424828" y="25912"/>
                </a:lnTo>
                <a:lnTo>
                  <a:pt x="468162" y="11516"/>
                </a:lnTo>
                <a:lnTo>
                  <a:pt x="512702" y="2879"/>
                </a:lnTo>
                <a:lnTo>
                  <a:pt x="557850" y="0"/>
                </a:lnTo>
                <a:lnTo>
                  <a:pt x="603006" y="2879"/>
                </a:lnTo>
                <a:lnTo>
                  <a:pt x="647570" y="11516"/>
                </a:lnTo>
                <a:lnTo>
                  <a:pt x="690944" y="25912"/>
                </a:lnTo>
                <a:lnTo>
                  <a:pt x="732528" y="46067"/>
                </a:lnTo>
                <a:lnTo>
                  <a:pt x="771723" y="71979"/>
                </a:lnTo>
                <a:lnTo>
                  <a:pt x="807929" y="103651"/>
                </a:lnTo>
                <a:lnTo>
                  <a:pt x="1012145" y="307867"/>
                </a:lnTo>
                <a:lnTo>
                  <a:pt x="1043787" y="344044"/>
                </a:lnTo>
                <a:lnTo>
                  <a:pt x="1069676" y="383215"/>
                </a:lnTo>
                <a:lnTo>
                  <a:pt x="1089812" y="424780"/>
                </a:lnTo>
                <a:lnTo>
                  <a:pt x="1104195" y="468141"/>
                </a:lnTo>
                <a:lnTo>
                  <a:pt x="1112824" y="512697"/>
                </a:lnTo>
                <a:lnTo>
                  <a:pt x="1115701" y="557850"/>
                </a:lnTo>
                <a:lnTo>
                  <a:pt x="1112824" y="603001"/>
                </a:lnTo>
                <a:lnTo>
                  <a:pt x="1104195" y="647549"/>
                </a:lnTo>
                <a:lnTo>
                  <a:pt x="1089812" y="690897"/>
                </a:lnTo>
                <a:lnTo>
                  <a:pt x="1069676" y="732443"/>
                </a:lnTo>
                <a:lnTo>
                  <a:pt x="1043787" y="771591"/>
                </a:lnTo>
                <a:lnTo>
                  <a:pt x="1012145" y="807739"/>
                </a:lnTo>
                <a:lnTo>
                  <a:pt x="807929" y="1011955"/>
                </a:lnTo>
                <a:lnTo>
                  <a:pt x="771723" y="1043655"/>
                </a:lnTo>
                <a:lnTo>
                  <a:pt x="732528" y="1069591"/>
                </a:lnTo>
                <a:lnTo>
                  <a:pt x="690944" y="1089764"/>
                </a:lnTo>
                <a:lnTo>
                  <a:pt x="647570" y="1104173"/>
                </a:lnTo>
                <a:lnTo>
                  <a:pt x="603006" y="1112819"/>
                </a:lnTo>
                <a:lnTo>
                  <a:pt x="557850" y="1115701"/>
                </a:lnTo>
                <a:close/>
              </a:path>
            </a:pathLst>
          </a:custGeom>
          <a:solidFill>
            <a:srgbClr val="DF52B0"/>
          </a:solidFill>
        </p:spPr>
        <p:txBody>
          <a:bodyPr wrap="square" lIns="0" tIns="0" rIns="0" bIns="0" rtlCol="0"/>
          <a:lstStyle/>
          <a:p>
            <a:endParaRPr/>
          </a:p>
        </p:txBody>
      </p:sp>
      <p:sp>
        <p:nvSpPr>
          <p:cNvPr id="11" name="object 11"/>
          <p:cNvSpPr/>
          <p:nvPr/>
        </p:nvSpPr>
        <p:spPr>
          <a:xfrm>
            <a:off x="4790440" y="2587625"/>
            <a:ext cx="254000" cy="421005"/>
          </a:xfrm>
          <a:custGeom>
            <a:avLst/>
            <a:gdLst/>
            <a:ahLst/>
            <a:cxnLst/>
            <a:rect l="l" t="t" r="r" b="b"/>
            <a:pathLst>
              <a:path w="254000" h="421005">
                <a:moveTo>
                  <a:pt x="204787" y="60731"/>
                </a:moveTo>
                <a:lnTo>
                  <a:pt x="0" y="60731"/>
                </a:lnTo>
                <a:lnTo>
                  <a:pt x="0" y="23749"/>
                </a:lnTo>
                <a:lnTo>
                  <a:pt x="80073" y="0"/>
                </a:lnTo>
                <a:lnTo>
                  <a:pt x="204787" y="0"/>
                </a:lnTo>
                <a:lnTo>
                  <a:pt x="204787" y="60731"/>
                </a:lnTo>
                <a:close/>
              </a:path>
              <a:path w="254000" h="421005">
                <a:moveTo>
                  <a:pt x="161137" y="113779"/>
                </a:moveTo>
                <a:lnTo>
                  <a:pt x="92862" y="113779"/>
                </a:lnTo>
                <a:lnTo>
                  <a:pt x="92862" y="60731"/>
                </a:lnTo>
                <a:lnTo>
                  <a:pt x="161137" y="60731"/>
                </a:lnTo>
                <a:lnTo>
                  <a:pt x="161137" y="113779"/>
                </a:lnTo>
                <a:close/>
              </a:path>
              <a:path w="254000" h="421005">
                <a:moveTo>
                  <a:pt x="254000" y="421005"/>
                </a:moveTo>
                <a:lnTo>
                  <a:pt x="0" y="421005"/>
                </a:lnTo>
                <a:lnTo>
                  <a:pt x="0" y="350888"/>
                </a:lnTo>
                <a:lnTo>
                  <a:pt x="199110" y="350888"/>
                </a:lnTo>
                <a:lnTo>
                  <a:pt x="199110" y="199123"/>
                </a:lnTo>
                <a:lnTo>
                  <a:pt x="0" y="199123"/>
                </a:lnTo>
                <a:lnTo>
                  <a:pt x="0" y="113779"/>
                </a:lnTo>
                <a:lnTo>
                  <a:pt x="254000" y="113779"/>
                </a:lnTo>
                <a:lnTo>
                  <a:pt x="254000" y="421005"/>
                </a:lnTo>
                <a:close/>
              </a:path>
              <a:path w="254000" h="421005">
                <a:moveTo>
                  <a:pt x="78079" y="320039"/>
                </a:moveTo>
                <a:lnTo>
                  <a:pt x="62509" y="316871"/>
                </a:lnTo>
                <a:lnTo>
                  <a:pt x="49752" y="308248"/>
                </a:lnTo>
                <a:lnTo>
                  <a:pt x="41128" y="295490"/>
                </a:lnTo>
                <a:lnTo>
                  <a:pt x="37960" y="279920"/>
                </a:lnTo>
                <a:lnTo>
                  <a:pt x="41128" y="264293"/>
                </a:lnTo>
                <a:lnTo>
                  <a:pt x="49752" y="251547"/>
                </a:lnTo>
                <a:lnTo>
                  <a:pt x="62509" y="242960"/>
                </a:lnTo>
                <a:lnTo>
                  <a:pt x="78079" y="239814"/>
                </a:lnTo>
                <a:lnTo>
                  <a:pt x="87769" y="240991"/>
                </a:lnTo>
                <a:lnTo>
                  <a:pt x="96593" y="244328"/>
                </a:lnTo>
                <a:lnTo>
                  <a:pt x="104268" y="249533"/>
                </a:lnTo>
                <a:lnTo>
                  <a:pt x="110515" y="256311"/>
                </a:lnTo>
                <a:lnTo>
                  <a:pt x="147209" y="256311"/>
                </a:lnTo>
                <a:lnTo>
                  <a:pt x="150612" y="258606"/>
                </a:lnTo>
                <a:lnTo>
                  <a:pt x="157077" y="268191"/>
                </a:lnTo>
                <a:lnTo>
                  <a:pt x="159448" y="279920"/>
                </a:lnTo>
                <a:lnTo>
                  <a:pt x="157077" y="291657"/>
                </a:lnTo>
                <a:lnTo>
                  <a:pt x="150612" y="301245"/>
                </a:lnTo>
                <a:lnTo>
                  <a:pt x="147226" y="303530"/>
                </a:lnTo>
                <a:lnTo>
                  <a:pt x="110515" y="303530"/>
                </a:lnTo>
                <a:lnTo>
                  <a:pt x="104268" y="310310"/>
                </a:lnTo>
                <a:lnTo>
                  <a:pt x="96593" y="315518"/>
                </a:lnTo>
                <a:lnTo>
                  <a:pt x="87769" y="318860"/>
                </a:lnTo>
                <a:lnTo>
                  <a:pt x="78079" y="320039"/>
                </a:lnTo>
                <a:close/>
              </a:path>
              <a:path w="254000" h="421005">
                <a:moveTo>
                  <a:pt x="147209" y="256311"/>
                </a:moveTo>
                <a:lnTo>
                  <a:pt x="110515" y="256311"/>
                </a:lnTo>
                <a:lnTo>
                  <a:pt x="115633" y="252196"/>
                </a:lnTo>
                <a:lnTo>
                  <a:pt x="122186" y="249770"/>
                </a:lnTo>
                <a:lnTo>
                  <a:pt x="129298" y="249770"/>
                </a:lnTo>
                <a:lnTo>
                  <a:pt x="141028" y="252142"/>
                </a:lnTo>
                <a:lnTo>
                  <a:pt x="147209" y="256311"/>
                </a:lnTo>
                <a:close/>
              </a:path>
              <a:path w="254000" h="421005">
                <a:moveTo>
                  <a:pt x="129298" y="310083"/>
                </a:moveTo>
                <a:lnTo>
                  <a:pt x="122186" y="310083"/>
                </a:lnTo>
                <a:lnTo>
                  <a:pt x="115633" y="307517"/>
                </a:lnTo>
                <a:lnTo>
                  <a:pt x="110515" y="303530"/>
                </a:lnTo>
                <a:lnTo>
                  <a:pt x="147226" y="303530"/>
                </a:lnTo>
                <a:lnTo>
                  <a:pt x="141028" y="307711"/>
                </a:lnTo>
                <a:lnTo>
                  <a:pt x="129298" y="310083"/>
                </a:lnTo>
                <a:close/>
              </a:path>
            </a:pathLst>
          </a:custGeom>
          <a:solidFill>
            <a:srgbClr val="FFFFFF"/>
          </a:solidFill>
        </p:spPr>
        <p:txBody>
          <a:bodyPr wrap="square" lIns="0" tIns="0" rIns="0" bIns="0" rtlCol="0"/>
          <a:lstStyle/>
          <a:p>
            <a:endParaRPr/>
          </a:p>
        </p:txBody>
      </p:sp>
      <p:sp>
        <p:nvSpPr>
          <p:cNvPr id="12" name="object 12"/>
          <p:cNvSpPr/>
          <p:nvPr/>
        </p:nvSpPr>
        <p:spPr>
          <a:xfrm>
            <a:off x="6801973" y="2240260"/>
            <a:ext cx="1116330" cy="1116330"/>
          </a:xfrm>
          <a:custGeom>
            <a:avLst/>
            <a:gdLst/>
            <a:ahLst/>
            <a:cxnLst/>
            <a:rect l="l" t="t" r="r" b="b"/>
            <a:pathLst>
              <a:path w="1116329" h="1116329">
                <a:moveTo>
                  <a:pt x="558041" y="1115701"/>
                </a:moveTo>
                <a:lnTo>
                  <a:pt x="512797" y="1112819"/>
                </a:lnTo>
                <a:lnTo>
                  <a:pt x="468155" y="1104173"/>
                </a:lnTo>
                <a:lnTo>
                  <a:pt x="424709" y="1089764"/>
                </a:lnTo>
                <a:lnTo>
                  <a:pt x="383052" y="1069591"/>
                </a:lnTo>
                <a:lnTo>
                  <a:pt x="343780" y="1043655"/>
                </a:lnTo>
                <a:lnTo>
                  <a:pt x="307486" y="1011955"/>
                </a:lnTo>
                <a:lnTo>
                  <a:pt x="103270" y="807739"/>
                </a:lnTo>
                <a:lnTo>
                  <a:pt x="71715" y="771591"/>
                </a:lnTo>
                <a:lnTo>
                  <a:pt x="45897" y="732443"/>
                </a:lnTo>
                <a:lnTo>
                  <a:pt x="25817" y="690897"/>
                </a:lnTo>
                <a:lnTo>
                  <a:pt x="11474" y="647549"/>
                </a:lnTo>
                <a:lnTo>
                  <a:pt x="2868" y="603001"/>
                </a:lnTo>
                <a:lnTo>
                  <a:pt x="0" y="557850"/>
                </a:lnTo>
                <a:lnTo>
                  <a:pt x="2868" y="512697"/>
                </a:lnTo>
                <a:lnTo>
                  <a:pt x="11474" y="468141"/>
                </a:lnTo>
                <a:lnTo>
                  <a:pt x="25817" y="424780"/>
                </a:lnTo>
                <a:lnTo>
                  <a:pt x="45897" y="383215"/>
                </a:lnTo>
                <a:lnTo>
                  <a:pt x="71715" y="344044"/>
                </a:lnTo>
                <a:lnTo>
                  <a:pt x="103270" y="307867"/>
                </a:lnTo>
                <a:lnTo>
                  <a:pt x="307486" y="103651"/>
                </a:lnTo>
                <a:lnTo>
                  <a:pt x="343780" y="71979"/>
                </a:lnTo>
                <a:lnTo>
                  <a:pt x="383052" y="46067"/>
                </a:lnTo>
                <a:lnTo>
                  <a:pt x="424709" y="25912"/>
                </a:lnTo>
                <a:lnTo>
                  <a:pt x="468155" y="11516"/>
                </a:lnTo>
                <a:lnTo>
                  <a:pt x="512797" y="2879"/>
                </a:lnTo>
                <a:lnTo>
                  <a:pt x="558041" y="0"/>
                </a:lnTo>
                <a:lnTo>
                  <a:pt x="603293" y="2879"/>
                </a:lnTo>
                <a:lnTo>
                  <a:pt x="647958" y="11516"/>
                </a:lnTo>
                <a:lnTo>
                  <a:pt x="691444" y="25912"/>
                </a:lnTo>
                <a:lnTo>
                  <a:pt x="733156" y="46067"/>
                </a:lnTo>
                <a:lnTo>
                  <a:pt x="772500" y="71979"/>
                </a:lnTo>
                <a:lnTo>
                  <a:pt x="808882" y="103651"/>
                </a:lnTo>
                <a:lnTo>
                  <a:pt x="1011574" y="307867"/>
                </a:lnTo>
                <a:lnTo>
                  <a:pt x="1043390" y="344044"/>
                </a:lnTo>
                <a:lnTo>
                  <a:pt x="1069422" y="383215"/>
                </a:lnTo>
                <a:lnTo>
                  <a:pt x="1089669" y="424780"/>
                </a:lnTo>
                <a:lnTo>
                  <a:pt x="1104131" y="468141"/>
                </a:lnTo>
                <a:lnTo>
                  <a:pt x="1112808" y="512697"/>
                </a:lnTo>
                <a:lnTo>
                  <a:pt x="1115701" y="557850"/>
                </a:lnTo>
                <a:lnTo>
                  <a:pt x="1112808" y="603001"/>
                </a:lnTo>
                <a:lnTo>
                  <a:pt x="1104131" y="647549"/>
                </a:lnTo>
                <a:lnTo>
                  <a:pt x="1089669" y="690897"/>
                </a:lnTo>
                <a:lnTo>
                  <a:pt x="1069422" y="732443"/>
                </a:lnTo>
                <a:lnTo>
                  <a:pt x="1043390" y="771591"/>
                </a:lnTo>
                <a:lnTo>
                  <a:pt x="1011574" y="807739"/>
                </a:lnTo>
                <a:lnTo>
                  <a:pt x="808882" y="1011955"/>
                </a:lnTo>
                <a:lnTo>
                  <a:pt x="772500" y="1043655"/>
                </a:lnTo>
                <a:lnTo>
                  <a:pt x="733156" y="1069591"/>
                </a:lnTo>
                <a:lnTo>
                  <a:pt x="691444" y="1089764"/>
                </a:lnTo>
                <a:lnTo>
                  <a:pt x="647958" y="1104173"/>
                </a:lnTo>
                <a:lnTo>
                  <a:pt x="603293" y="1112819"/>
                </a:lnTo>
                <a:lnTo>
                  <a:pt x="558041" y="1115701"/>
                </a:lnTo>
                <a:close/>
              </a:path>
            </a:pathLst>
          </a:custGeom>
          <a:solidFill>
            <a:srgbClr val="F3588E"/>
          </a:solidFill>
        </p:spPr>
        <p:txBody>
          <a:bodyPr wrap="square" lIns="0" tIns="0" rIns="0" bIns="0" rtlCol="0"/>
          <a:lstStyle/>
          <a:p>
            <a:endParaRPr/>
          </a:p>
        </p:txBody>
      </p:sp>
      <p:sp>
        <p:nvSpPr>
          <p:cNvPr id="13" name="object 13"/>
          <p:cNvSpPr txBox="1"/>
          <p:nvPr/>
        </p:nvSpPr>
        <p:spPr>
          <a:xfrm>
            <a:off x="6722744" y="3466972"/>
            <a:ext cx="1434465" cy="609600"/>
          </a:xfrm>
          <a:prstGeom prst="rect">
            <a:avLst/>
          </a:prstGeom>
        </p:spPr>
        <p:txBody>
          <a:bodyPr vert="horz" wrap="square" lIns="0" tIns="12700" rIns="0" bIns="0" rtlCol="0">
            <a:spAutoFit/>
          </a:bodyPr>
          <a:lstStyle/>
          <a:p>
            <a:pPr marL="12700" marR="5080">
              <a:lnSpc>
                <a:spcPct val="119800"/>
              </a:lnSpc>
              <a:spcBef>
                <a:spcPts val="100"/>
              </a:spcBef>
            </a:pPr>
            <a:r>
              <a:rPr sz="1600" b="1" spc="300" dirty="0">
                <a:solidFill>
                  <a:srgbClr val="585858"/>
                </a:solidFill>
                <a:latin typeface="Microsoft YaHei"/>
                <a:cs typeface="Microsoft YaHei"/>
              </a:rPr>
              <a:t>实现线上线</a:t>
            </a:r>
            <a:r>
              <a:rPr sz="1600" b="1" spc="-5" dirty="0">
                <a:solidFill>
                  <a:srgbClr val="585858"/>
                </a:solidFill>
                <a:latin typeface="Microsoft YaHei"/>
                <a:cs typeface="Microsoft YaHei"/>
              </a:rPr>
              <a:t>下 </a:t>
            </a:r>
            <a:r>
              <a:rPr sz="1600" b="1" spc="300" dirty="0">
                <a:solidFill>
                  <a:srgbClr val="585858"/>
                </a:solidFill>
                <a:latin typeface="Microsoft YaHei"/>
                <a:cs typeface="Microsoft YaHei"/>
              </a:rPr>
              <a:t>订单数据统</a:t>
            </a:r>
            <a:r>
              <a:rPr sz="1600" b="1" spc="-5" dirty="0">
                <a:solidFill>
                  <a:srgbClr val="585858"/>
                </a:solidFill>
                <a:latin typeface="Microsoft YaHei"/>
                <a:cs typeface="Microsoft YaHei"/>
              </a:rPr>
              <a:t>一</a:t>
            </a:r>
            <a:endParaRPr sz="1600">
              <a:latin typeface="Microsoft YaHei"/>
              <a:cs typeface="Microsoft YaHei"/>
            </a:endParaRPr>
          </a:p>
        </p:txBody>
      </p:sp>
      <p:sp>
        <p:nvSpPr>
          <p:cNvPr id="14" name="object 14"/>
          <p:cNvSpPr txBox="1"/>
          <p:nvPr/>
        </p:nvSpPr>
        <p:spPr>
          <a:xfrm>
            <a:off x="6565900" y="4252722"/>
            <a:ext cx="1778635" cy="665480"/>
          </a:xfrm>
          <a:prstGeom prst="rect">
            <a:avLst/>
          </a:prstGeom>
        </p:spPr>
        <p:txBody>
          <a:bodyPr vert="horz" wrap="square" lIns="0" tIns="12065" rIns="0" bIns="0" rtlCol="0">
            <a:spAutoFit/>
          </a:bodyPr>
          <a:lstStyle/>
          <a:p>
            <a:pPr marL="307975" marR="5080" indent="-295275">
              <a:lnSpc>
                <a:spcPct val="150000"/>
              </a:lnSpc>
              <a:spcBef>
                <a:spcPts val="95"/>
              </a:spcBef>
            </a:pPr>
            <a:r>
              <a:rPr sz="1400" spc="150" dirty="0">
                <a:solidFill>
                  <a:srgbClr val="808080"/>
                </a:solidFill>
                <a:latin typeface="Microsoft YaHei"/>
                <a:cs typeface="Microsoft YaHei"/>
              </a:rPr>
              <a:t>记录消费</a:t>
            </a:r>
            <a:r>
              <a:rPr sz="1400" spc="5" dirty="0">
                <a:solidFill>
                  <a:srgbClr val="808080"/>
                </a:solidFill>
                <a:latin typeface="Microsoft YaHei"/>
                <a:cs typeface="Microsoft YaHei"/>
              </a:rPr>
              <a:t>，</a:t>
            </a:r>
            <a:r>
              <a:rPr sz="1400" spc="-365" dirty="0">
                <a:solidFill>
                  <a:srgbClr val="808080"/>
                </a:solidFill>
                <a:latin typeface="Microsoft YaHei"/>
                <a:cs typeface="Microsoft YaHei"/>
              </a:rPr>
              <a:t> </a:t>
            </a:r>
            <a:r>
              <a:rPr sz="1400" spc="150" dirty="0">
                <a:solidFill>
                  <a:srgbClr val="808080"/>
                </a:solidFill>
                <a:latin typeface="Microsoft YaHei"/>
                <a:cs typeface="Microsoft YaHei"/>
              </a:rPr>
              <a:t>查账对</a:t>
            </a:r>
            <a:r>
              <a:rPr sz="1400" spc="5" dirty="0">
                <a:solidFill>
                  <a:srgbClr val="808080"/>
                </a:solidFill>
                <a:latin typeface="Microsoft YaHei"/>
                <a:cs typeface="Microsoft YaHei"/>
              </a:rPr>
              <a:t>账 </a:t>
            </a:r>
            <a:r>
              <a:rPr sz="1400" spc="150" dirty="0">
                <a:solidFill>
                  <a:srgbClr val="808080"/>
                </a:solidFill>
                <a:latin typeface="Microsoft YaHei"/>
                <a:cs typeface="Microsoft YaHei"/>
              </a:rPr>
              <a:t>商品数据分</a:t>
            </a:r>
            <a:r>
              <a:rPr sz="1400" spc="5" dirty="0">
                <a:solidFill>
                  <a:srgbClr val="808080"/>
                </a:solidFill>
                <a:latin typeface="Microsoft YaHei"/>
                <a:cs typeface="Microsoft YaHei"/>
              </a:rPr>
              <a:t>析</a:t>
            </a:r>
            <a:endParaRPr sz="1400">
              <a:latin typeface="Microsoft YaHei"/>
              <a:cs typeface="Microsoft YaHei"/>
            </a:endParaRPr>
          </a:p>
        </p:txBody>
      </p:sp>
      <p:sp>
        <p:nvSpPr>
          <p:cNvPr id="15" name="object 15"/>
          <p:cNvSpPr/>
          <p:nvPr/>
        </p:nvSpPr>
        <p:spPr>
          <a:xfrm>
            <a:off x="7254878" y="2576195"/>
            <a:ext cx="210820" cy="443865"/>
          </a:xfrm>
          <a:custGeom>
            <a:avLst/>
            <a:gdLst/>
            <a:ahLst/>
            <a:cxnLst/>
            <a:rect l="l" t="t" r="r" b="b"/>
            <a:pathLst>
              <a:path w="210820" h="443864">
                <a:moveTo>
                  <a:pt x="105038" y="443864"/>
                </a:moveTo>
                <a:lnTo>
                  <a:pt x="64316" y="435552"/>
                </a:lnTo>
                <a:lnTo>
                  <a:pt x="30909" y="412891"/>
                </a:lnTo>
                <a:lnTo>
                  <a:pt x="8306" y="379298"/>
                </a:lnTo>
                <a:lnTo>
                  <a:pt x="0" y="338150"/>
                </a:lnTo>
                <a:lnTo>
                  <a:pt x="2003" y="317468"/>
                </a:lnTo>
                <a:lnTo>
                  <a:pt x="7840" y="298188"/>
                </a:lnTo>
                <a:lnTo>
                  <a:pt x="17232" y="280686"/>
                </a:lnTo>
                <a:lnTo>
                  <a:pt x="29904" y="265302"/>
                </a:lnTo>
                <a:lnTo>
                  <a:pt x="29904" y="75793"/>
                </a:lnTo>
                <a:lnTo>
                  <a:pt x="35797" y="46425"/>
                </a:lnTo>
                <a:lnTo>
                  <a:pt x="51878" y="22318"/>
                </a:lnTo>
                <a:lnTo>
                  <a:pt x="75756" y="6000"/>
                </a:lnTo>
                <a:lnTo>
                  <a:pt x="105038" y="0"/>
                </a:lnTo>
                <a:lnTo>
                  <a:pt x="134744" y="6000"/>
                </a:lnTo>
                <a:lnTo>
                  <a:pt x="158841" y="22318"/>
                </a:lnTo>
                <a:lnTo>
                  <a:pt x="163427" y="29159"/>
                </a:lnTo>
                <a:lnTo>
                  <a:pt x="105038" y="29159"/>
                </a:lnTo>
                <a:lnTo>
                  <a:pt x="87089" y="32859"/>
                </a:lnTo>
                <a:lnTo>
                  <a:pt x="72491" y="42913"/>
                </a:lnTo>
                <a:lnTo>
                  <a:pt x="62679" y="57748"/>
                </a:lnTo>
                <a:lnTo>
                  <a:pt x="59089" y="75793"/>
                </a:lnTo>
                <a:lnTo>
                  <a:pt x="59089" y="94754"/>
                </a:lnTo>
                <a:lnTo>
                  <a:pt x="97011" y="94754"/>
                </a:lnTo>
                <a:lnTo>
                  <a:pt x="101393" y="99123"/>
                </a:lnTo>
                <a:lnTo>
                  <a:pt x="101393" y="110058"/>
                </a:lnTo>
                <a:lnTo>
                  <a:pt x="97011" y="113703"/>
                </a:lnTo>
                <a:lnTo>
                  <a:pt x="59089" y="113703"/>
                </a:lnTo>
                <a:lnTo>
                  <a:pt x="59089" y="137756"/>
                </a:lnTo>
                <a:lnTo>
                  <a:pt x="97011" y="137756"/>
                </a:lnTo>
                <a:lnTo>
                  <a:pt x="101393" y="142125"/>
                </a:lnTo>
                <a:lnTo>
                  <a:pt x="101393" y="153060"/>
                </a:lnTo>
                <a:lnTo>
                  <a:pt x="97011" y="157429"/>
                </a:lnTo>
                <a:lnTo>
                  <a:pt x="59089" y="157429"/>
                </a:lnTo>
                <a:lnTo>
                  <a:pt x="59089" y="278422"/>
                </a:lnTo>
                <a:lnTo>
                  <a:pt x="46722" y="290218"/>
                </a:lnTo>
                <a:lnTo>
                  <a:pt x="37296" y="304476"/>
                </a:lnTo>
                <a:lnTo>
                  <a:pt x="31289" y="320648"/>
                </a:lnTo>
                <a:lnTo>
                  <a:pt x="29180" y="338188"/>
                </a:lnTo>
                <a:lnTo>
                  <a:pt x="35186" y="367974"/>
                </a:lnTo>
                <a:lnTo>
                  <a:pt x="51517" y="392296"/>
                </a:lnTo>
                <a:lnTo>
                  <a:pt x="75643" y="408693"/>
                </a:lnTo>
                <a:lnTo>
                  <a:pt x="105038" y="414705"/>
                </a:lnTo>
                <a:lnTo>
                  <a:pt x="177118" y="414705"/>
                </a:lnTo>
                <a:lnTo>
                  <a:pt x="146185" y="435552"/>
                </a:lnTo>
                <a:lnTo>
                  <a:pt x="105038" y="443864"/>
                </a:lnTo>
                <a:close/>
              </a:path>
              <a:path w="210820" h="443864">
                <a:moveTo>
                  <a:pt x="177118" y="414705"/>
                </a:moveTo>
                <a:lnTo>
                  <a:pt x="105038" y="414705"/>
                </a:lnTo>
                <a:lnTo>
                  <a:pt x="134744" y="408693"/>
                </a:lnTo>
                <a:lnTo>
                  <a:pt x="158841" y="392296"/>
                </a:lnTo>
                <a:lnTo>
                  <a:pt x="175003" y="367974"/>
                </a:lnTo>
                <a:lnTo>
                  <a:pt x="180903" y="338150"/>
                </a:lnTo>
                <a:lnTo>
                  <a:pt x="178912" y="320648"/>
                </a:lnTo>
                <a:lnTo>
                  <a:pt x="173154" y="304476"/>
                </a:lnTo>
                <a:lnTo>
                  <a:pt x="163977" y="290218"/>
                </a:lnTo>
                <a:lnTo>
                  <a:pt x="151723" y="278422"/>
                </a:lnTo>
                <a:lnTo>
                  <a:pt x="151723" y="75793"/>
                </a:lnTo>
                <a:lnTo>
                  <a:pt x="148121" y="57748"/>
                </a:lnTo>
                <a:lnTo>
                  <a:pt x="138229" y="42913"/>
                </a:lnTo>
                <a:lnTo>
                  <a:pt x="123412" y="32859"/>
                </a:lnTo>
                <a:lnTo>
                  <a:pt x="105038" y="29159"/>
                </a:lnTo>
                <a:lnTo>
                  <a:pt x="163427" y="29159"/>
                </a:lnTo>
                <a:lnTo>
                  <a:pt x="175003" y="46425"/>
                </a:lnTo>
                <a:lnTo>
                  <a:pt x="180907" y="75793"/>
                </a:lnTo>
                <a:lnTo>
                  <a:pt x="180907" y="265302"/>
                </a:lnTo>
                <a:lnTo>
                  <a:pt x="193580" y="280686"/>
                </a:lnTo>
                <a:lnTo>
                  <a:pt x="202972" y="298188"/>
                </a:lnTo>
                <a:lnTo>
                  <a:pt x="208809" y="317468"/>
                </a:lnTo>
                <a:lnTo>
                  <a:pt x="210816" y="338188"/>
                </a:lnTo>
                <a:lnTo>
                  <a:pt x="202494" y="379298"/>
                </a:lnTo>
                <a:lnTo>
                  <a:pt x="179810" y="412891"/>
                </a:lnTo>
                <a:lnTo>
                  <a:pt x="177118" y="414705"/>
                </a:lnTo>
                <a:close/>
              </a:path>
              <a:path w="210820" h="443864">
                <a:moveTo>
                  <a:pt x="104987" y="387692"/>
                </a:moveTo>
                <a:lnTo>
                  <a:pt x="85965" y="383845"/>
                </a:lnTo>
                <a:lnTo>
                  <a:pt x="70432" y="373303"/>
                </a:lnTo>
                <a:lnTo>
                  <a:pt x="59958" y="357571"/>
                </a:lnTo>
                <a:lnTo>
                  <a:pt x="56117" y="338150"/>
                </a:lnTo>
                <a:lnTo>
                  <a:pt x="57839" y="325406"/>
                </a:lnTo>
                <a:lnTo>
                  <a:pt x="62775" y="313751"/>
                </a:lnTo>
                <a:lnTo>
                  <a:pt x="70583" y="303733"/>
                </a:lnTo>
                <a:lnTo>
                  <a:pt x="80920" y="295897"/>
                </a:lnTo>
                <a:lnTo>
                  <a:pt x="80920" y="180797"/>
                </a:lnTo>
                <a:lnTo>
                  <a:pt x="129777" y="180797"/>
                </a:lnTo>
                <a:lnTo>
                  <a:pt x="129777" y="295897"/>
                </a:lnTo>
                <a:lnTo>
                  <a:pt x="139801" y="303733"/>
                </a:lnTo>
                <a:lnTo>
                  <a:pt x="147640" y="313751"/>
                </a:lnTo>
                <a:lnTo>
                  <a:pt x="152744" y="325406"/>
                </a:lnTo>
                <a:lnTo>
                  <a:pt x="154568" y="338150"/>
                </a:lnTo>
                <a:lnTo>
                  <a:pt x="150717" y="357571"/>
                </a:lnTo>
                <a:lnTo>
                  <a:pt x="140169" y="373303"/>
                </a:lnTo>
                <a:lnTo>
                  <a:pt x="124424" y="383845"/>
                </a:lnTo>
                <a:lnTo>
                  <a:pt x="104987" y="387692"/>
                </a:lnTo>
                <a:close/>
              </a:path>
            </a:pathLst>
          </a:custGeom>
          <a:solidFill>
            <a:srgbClr val="FFFFFF"/>
          </a:solidFill>
        </p:spPr>
        <p:txBody>
          <a:bodyPr wrap="square" lIns="0" tIns="0" rIns="0" bIns="0" rtlCol="0"/>
          <a:lstStyle/>
          <a:p>
            <a:endParaRPr/>
          </a:p>
        </p:txBody>
      </p:sp>
      <p:sp>
        <p:nvSpPr>
          <p:cNvPr id="16" name="object 16"/>
          <p:cNvSpPr txBox="1"/>
          <p:nvPr/>
        </p:nvSpPr>
        <p:spPr>
          <a:xfrm>
            <a:off x="9238615" y="3472688"/>
            <a:ext cx="1193165" cy="609600"/>
          </a:xfrm>
          <a:prstGeom prst="rect">
            <a:avLst/>
          </a:prstGeom>
        </p:spPr>
        <p:txBody>
          <a:bodyPr vert="horz" wrap="square" lIns="0" tIns="12700" rIns="0" bIns="0" rtlCol="0">
            <a:spAutoFit/>
          </a:bodyPr>
          <a:lstStyle/>
          <a:p>
            <a:pPr marL="12700" marR="5080">
              <a:lnSpc>
                <a:spcPct val="119800"/>
              </a:lnSpc>
              <a:spcBef>
                <a:spcPts val="100"/>
              </a:spcBef>
            </a:pPr>
            <a:r>
              <a:rPr sz="1600" b="1" spc="300" dirty="0">
                <a:solidFill>
                  <a:srgbClr val="585858"/>
                </a:solidFill>
                <a:latin typeface="Microsoft YaHei"/>
                <a:cs typeface="Microsoft YaHei"/>
              </a:rPr>
              <a:t>有利于用</a:t>
            </a:r>
            <a:r>
              <a:rPr sz="1600" b="1" spc="-5" dirty="0">
                <a:solidFill>
                  <a:srgbClr val="585858"/>
                </a:solidFill>
                <a:latin typeface="Microsoft YaHei"/>
                <a:cs typeface="Microsoft YaHei"/>
              </a:rPr>
              <a:t>户 </a:t>
            </a:r>
            <a:r>
              <a:rPr sz="1600" b="1" spc="300" dirty="0">
                <a:solidFill>
                  <a:srgbClr val="585858"/>
                </a:solidFill>
                <a:latin typeface="Microsoft YaHei"/>
                <a:cs typeface="Microsoft YaHei"/>
              </a:rPr>
              <a:t>沉淀与复</a:t>
            </a:r>
            <a:r>
              <a:rPr sz="1600" b="1" spc="-5" dirty="0">
                <a:solidFill>
                  <a:srgbClr val="585858"/>
                </a:solidFill>
                <a:latin typeface="Microsoft YaHei"/>
                <a:cs typeface="Microsoft YaHei"/>
              </a:rPr>
              <a:t>购</a:t>
            </a:r>
            <a:endParaRPr sz="1600">
              <a:latin typeface="Microsoft YaHei"/>
              <a:cs typeface="Microsoft YaHei"/>
            </a:endParaRPr>
          </a:p>
        </p:txBody>
      </p:sp>
      <p:sp>
        <p:nvSpPr>
          <p:cNvPr id="17" name="object 17"/>
          <p:cNvSpPr txBox="1"/>
          <p:nvPr/>
        </p:nvSpPr>
        <p:spPr>
          <a:xfrm>
            <a:off x="8942069" y="4225417"/>
            <a:ext cx="1778635" cy="985519"/>
          </a:xfrm>
          <a:prstGeom prst="rect">
            <a:avLst/>
          </a:prstGeom>
        </p:spPr>
        <p:txBody>
          <a:bodyPr vert="horz" wrap="square" lIns="0" tIns="12065" rIns="0" bIns="0" rtlCol="0">
            <a:spAutoFit/>
          </a:bodyPr>
          <a:lstStyle/>
          <a:p>
            <a:pPr marL="12700" marR="5080" indent="98425" algn="just">
              <a:lnSpc>
                <a:spcPct val="150000"/>
              </a:lnSpc>
              <a:spcBef>
                <a:spcPts val="95"/>
              </a:spcBef>
            </a:pPr>
            <a:r>
              <a:rPr sz="1400" spc="150" dirty="0">
                <a:solidFill>
                  <a:srgbClr val="808080"/>
                </a:solidFill>
                <a:latin typeface="Microsoft YaHei"/>
                <a:cs typeface="Microsoft YaHei"/>
              </a:rPr>
              <a:t>线下引导注册会</a:t>
            </a:r>
            <a:r>
              <a:rPr sz="1400" spc="5" dirty="0">
                <a:solidFill>
                  <a:srgbClr val="808080"/>
                </a:solidFill>
                <a:latin typeface="Microsoft YaHei"/>
                <a:cs typeface="Microsoft YaHei"/>
              </a:rPr>
              <a:t>员 </a:t>
            </a:r>
            <a:r>
              <a:rPr sz="1400" spc="150" dirty="0">
                <a:solidFill>
                  <a:srgbClr val="808080"/>
                </a:solidFill>
                <a:latin typeface="Microsoft YaHei"/>
                <a:cs typeface="Microsoft YaHei"/>
              </a:rPr>
              <a:t>积分商城兑换产</a:t>
            </a:r>
            <a:r>
              <a:rPr sz="1400" spc="5" dirty="0">
                <a:solidFill>
                  <a:srgbClr val="808080"/>
                </a:solidFill>
                <a:latin typeface="Microsoft YaHei"/>
                <a:cs typeface="Microsoft YaHei"/>
              </a:rPr>
              <a:t>品 </a:t>
            </a:r>
            <a:r>
              <a:rPr sz="1400" spc="150" dirty="0">
                <a:solidFill>
                  <a:srgbClr val="808080"/>
                </a:solidFill>
                <a:latin typeface="Microsoft YaHei"/>
                <a:cs typeface="Microsoft YaHei"/>
              </a:rPr>
              <a:t>线上下单</a:t>
            </a:r>
            <a:r>
              <a:rPr sz="1400" spc="5" dirty="0">
                <a:solidFill>
                  <a:srgbClr val="808080"/>
                </a:solidFill>
                <a:latin typeface="Microsoft YaHei"/>
                <a:cs typeface="Microsoft YaHei"/>
              </a:rPr>
              <a:t>，</a:t>
            </a:r>
            <a:r>
              <a:rPr sz="1400" spc="-365" dirty="0">
                <a:solidFill>
                  <a:srgbClr val="808080"/>
                </a:solidFill>
                <a:latin typeface="Microsoft YaHei"/>
                <a:cs typeface="Microsoft YaHei"/>
              </a:rPr>
              <a:t> </a:t>
            </a:r>
            <a:r>
              <a:rPr sz="1400" spc="150" dirty="0">
                <a:solidFill>
                  <a:srgbClr val="808080"/>
                </a:solidFill>
                <a:latin typeface="Microsoft YaHei"/>
                <a:cs typeface="Microsoft YaHei"/>
              </a:rPr>
              <a:t>到店自</a:t>
            </a:r>
            <a:r>
              <a:rPr sz="1400" spc="5" dirty="0">
                <a:solidFill>
                  <a:srgbClr val="808080"/>
                </a:solidFill>
                <a:latin typeface="Microsoft YaHei"/>
                <a:cs typeface="Microsoft YaHei"/>
              </a:rPr>
              <a:t>提</a:t>
            </a:r>
            <a:endParaRPr sz="1400">
              <a:latin typeface="Microsoft YaHei"/>
              <a:cs typeface="Microsoft YaHei"/>
            </a:endParaRPr>
          </a:p>
        </p:txBody>
      </p:sp>
      <p:sp>
        <p:nvSpPr>
          <p:cNvPr id="18" name="object 18"/>
          <p:cNvSpPr/>
          <p:nvPr/>
        </p:nvSpPr>
        <p:spPr>
          <a:xfrm>
            <a:off x="9254661" y="2240260"/>
            <a:ext cx="1116330" cy="1116330"/>
          </a:xfrm>
          <a:custGeom>
            <a:avLst/>
            <a:gdLst/>
            <a:ahLst/>
            <a:cxnLst/>
            <a:rect l="l" t="t" r="r" b="b"/>
            <a:pathLst>
              <a:path w="1116329" h="1116329">
                <a:moveTo>
                  <a:pt x="557660" y="1115701"/>
                </a:moveTo>
                <a:lnTo>
                  <a:pt x="512410" y="1112819"/>
                </a:lnTo>
                <a:lnTo>
                  <a:pt x="467752" y="1104173"/>
                </a:lnTo>
                <a:lnTo>
                  <a:pt x="424280" y="1089764"/>
                </a:lnTo>
                <a:lnTo>
                  <a:pt x="382587" y="1069591"/>
                </a:lnTo>
                <a:lnTo>
                  <a:pt x="343267" y="1043655"/>
                </a:lnTo>
                <a:lnTo>
                  <a:pt x="306914" y="1011955"/>
                </a:lnTo>
                <a:lnTo>
                  <a:pt x="104222" y="807739"/>
                </a:lnTo>
                <a:lnTo>
                  <a:pt x="72376" y="771591"/>
                </a:lnTo>
                <a:lnTo>
                  <a:pt x="46321" y="732443"/>
                </a:lnTo>
                <a:lnTo>
                  <a:pt x="26055" y="690897"/>
                </a:lnTo>
                <a:lnTo>
                  <a:pt x="11580" y="647549"/>
                </a:lnTo>
                <a:lnTo>
                  <a:pt x="2895" y="603001"/>
                </a:lnTo>
                <a:lnTo>
                  <a:pt x="0" y="557850"/>
                </a:lnTo>
                <a:lnTo>
                  <a:pt x="2895" y="512697"/>
                </a:lnTo>
                <a:lnTo>
                  <a:pt x="11580" y="468141"/>
                </a:lnTo>
                <a:lnTo>
                  <a:pt x="26055" y="424780"/>
                </a:lnTo>
                <a:lnTo>
                  <a:pt x="46321" y="383215"/>
                </a:lnTo>
                <a:lnTo>
                  <a:pt x="72376" y="344044"/>
                </a:lnTo>
                <a:lnTo>
                  <a:pt x="104222" y="307867"/>
                </a:lnTo>
                <a:lnTo>
                  <a:pt x="306914" y="103651"/>
                </a:lnTo>
                <a:lnTo>
                  <a:pt x="343267" y="71979"/>
                </a:lnTo>
                <a:lnTo>
                  <a:pt x="382587" y="46067"/>
                </a:lnTo>
                <a:lnTo>
                  <a:pt x="424280" y="25912"/>
                </a:lnTo>
                <a:lnTo>
                  <a:pt x="467752" y="11516"/>
                </a:lnTo>
                <a:lnTo>
                  <a:pt x="512410" y="2879"/>
                </a:lnTo>
                <a:lnTo>
                  <a:pt x="557660" y="0"/>
                </a:lnTo>
                <a:lnTo>
                  <a:pt x="602906" y="2879"/>
                </a:lnTo>
                <a:lnTo>
                  <a:pt x="647556" y="11516"/>
                </a:lnTo>
                <a:lnTo>
                  <a:pt x="691016" y="25912"/>
                </a:lnTo>
                <a:lnTo>
                  <a:pt x="732690" y="46067"/>
                </a:lnTo>
                <a:lnTo>
                  <a:pt x="771987" y="71979"/>
                </a:lnTo>
                <a:lnTo>
                  <a:pt x="808310" y="103651"/>
                </a:lnTo>
                <a:lnTo>
                  <a:pt x="1012526" y="307867"/>
                </a:lnTo>
                <a:lnTo>
                  <a:pt x="1044052" y="344044"/>
                </a:lnTo>
                <a:lnTo>
                  <a:pt x="1069845" y="383215"/>
                </a:lnTo>
                <a:lnTo>
                  <a:pt x="1089907" y="424780"/>
                </a:lnTo>
                <a:lnTo>
                  <a:pt x="1104237" y="468141"/>
                </a:lnTo>
                <a:lnTo>
                  <a:pt x="1112835" y="512697"/>
                </a:lnTo>
                <a:lnTo>
                  <a:pt x="1115701" y="557850"/>
                </a:lnTo>
                <a:lnTo>
                  <a:pt x="1112835" y="603001"/>
                </a:lnTo>
                <a:lnTo>
                  <a:pt x="1104237" y="647549"/>
                </a:lnTo>
                <a:lnTo>
                  <a:pt x="1089907" y="690897"/>
                </a:lnTo>
                <a:lnTo>
                  <a:pt x="1069845" y="732443"/>
                </a:lnTo>
                <a:lnTo>
                  <a:pt x="1044052" y="771591"/>
                </a:lnTo>
                <a:lnTo>
                  <a:pt x="1012526" y="807739"/>
                </a:lnTo>
                <a:lnTo>
                  <a:pt x="808310" y="1011955"/>
                </a:lnTo>
                <a:lnTo>
                  <a:pt x="771987" y="1043655"/>
                </a:lnTo>
                <a:lnTo>
                  <a:pt x="732690" y="1069591"/>
                </a:lnTo>
                <a:lnTo>
                  <a:pt x="691016" y="1089764"/>
                </a:lnTo>
                <a:lnTo>
                  <a:pt x="647556" y="1104173"/>
                </a:lnTo>
                <a:lnTo>
                  <a:pt x="602906" y="1112819"/>
                </a:lnTo>
                <a:lnTo>
                  <a:pt x="557660" y="1115701"/>
                </a:lnTo>
                <a:close/>
              </a:path>
            </a:pathLst>
          </a:custGeom>
          <a:solidFill>
            <a:srgbClr val="F56F73"/>
          </a:solidFill>
        </p:spPr>
        <p:txBody>
          <a:bodyPr wrap="square" lIns="0" tIns="0" rIns="0" bIns="0" rtlCol="0"/>
          <a:lstStyle/>
          <a:p>
            <a:endParaRPr/>
          </a:p>
        </p:txBody>
      </p:sp>
      <p:sp>
        <p:nvSpPr>
          <p:cNvPr id="19" name="object 19"/>
          <p:cNvSpPr/>
          <p:nvPr/>
        </p:nvSpPr>
        <p:spPr>
          <a:xfrm>
            <a:off x="9580244" y="2580639"/>
            <a:ext cx="463550" cy="434340"/>
          </a:xfrm>
          <a:custGeom>
            <a:avLst/>
            <a:gdLst/>
            <a:ahLst/>
            <a:cxnLst/>
            <a:rect l="l" t="t" r="r" b="b"/>
            <a:pathLst>
              <a:path w="463550" h="434339">
                <a:moveTo>
                  <a:pt x="230746" y="434340"/>
                </a:moveTo>
                <a:lnTo>
                  <a:pt x="186819" y="425367"/>
                </a:lnTo>
                <a:lnTo>
                  <a:pt x="150769" y="400972"/>
                </a:lnTo>
                <a:lnTo>
                  <a:pt x="126370" y="364940"/>
                </a:lnTo>
                <a:lnTo>
                  <a:pt x="117398" y="321056"/>
                </a:lnTo>
                <a:lnTo>
                  <a:pt x="117398" y="277355"/>
                </a:lnTo>
                <a:lnTo>
                  <a:pt x="70953" y="263177"/>
                </a:lnTo>
                <a:lnTo>
                  <a:pt x="33720" y="235767"/>
                </a:lnTo>
                <a:lnTo>
                  <a:pt x="8976" y="198211"/>
                </a:lnTo>
                <a:lnTo>
                  <a:pt x="12" y="153657"/>
                </a:lnTo>
                <a:lnTo>
                  <a:pt x="0" y="37401"/>
                </a:lnTo>
                <a:lnTo>
                  <a:pt x="1552" y="29792"/>
                </a:lnTo>
                <a:lnTo>
                  <a:pt x="5772" y="23552"/>
                </a:lnTo>
                <a:lnTo>
                  <a:pt x="12001" y="19331"/>
                </a:lnTo>
                <a:lnTo>
                  <a:pt x="19583" y="17780"/>
                </a:lnTo>
                <a:lnTo>
                  <a:pt x="64046" y="17780"/>
                </a:lnTo>
                <a:lnTo>
                  <a:pt x="66061" y="10817"/>
                </a:lnTo>
                <a:lnTo>
                  <a:pt x="70356" y="5170"/>
                </a:lnTo>
                <a:lnTo>
                  <a:pt x="76392" y="1383"/>
                </a:lnTo>
                <a:lnTo>
                  <a:pt x="83629" y="0"/>
                </a:lnTo>
                <a:lnTo>
                  <a:pt x="91292" y="1553"/>
                </a:lnTo>
                <a:lnTo>
                  <a:pt x="97562" y="5789"/>
                </a:lnTo>
                <a:lnTo>
                  <a:pt x="101797" y="12071"/>
                </a:lnTo>
                <a:lnTo>
                  <a:pt x="103265" y="19331"/>
                </a:lnTo>
                <a:lnTo>
                  <a:pt x="103352" y="55181"/>
                </a:lnTo>
                <a:lnTo>
                  <a:pt x="102838" y="57175"/>
                </a:lnTo>
                <a:lnTo>
                  <a:pt x="39230" y="57175"/>
                </a:lnTo>
                <a:lnTo>
                  <a:pt x="39230" y="153657"/>
                </a:lnTo>
                <a:lnTo>
                  <a:pt x="47026" y="186988"/>
                </a:lnTo>
                <a:lnTo>
                  <a:pt x="68241" y="214241"/>
                </a:lnTo>
                <a:lnTo>
                  <a:pt x="99618" y="232633"/>
                </a:lnTo>
                <a:lnTo>
                  <a:pt x="137896" y="239382"/>
                </a:lnTo>
                <a:lnTo>
                  <a:pt x="235501" y="239382"/>
                </a:lnTo>
                <a:lnTo>
                  <a:pt x="202864" y="263215"/>
                </a:lnTo>
                <a:lnTo>
                  <a:pt x="156692" y="277418"/>
                </a:lnTo>
                <a:lnTo>
                  <a:pt x="156692" y="321056"/>
                </a:lnTo>
                <a:lnTo>
                  <a:pt x="162570" y="350201"/>
                </a:lnTo>
                <a:lnTo>
                  <a:pt x="178609" y="373980"/>
                </a:lnTo>
                <a:lnTo>
                  <a:pt x="202416" y="390000"/>
                </a:lnTo>
                <a:lnTo>
                  <a:pt x="231597" y="395871"/>
                </a:lnTo>
                <a:lnTo>
                  <a:pt x="315128" y="395871"/>
                </a:lnTo>
                <a:lnTo>
                  <a:pt x="311380" y="401315"/>
                </a:lnTo>
                <a:lnTo>
                  <a:pt x="275133" y="425495"/>
                </a:lnTo>
                <a:lnTo>
                  <a:pt x="230746" y="434340"/>
                </a:lnTo>
                <a:close/>
              </a:path>
              <a:path w="463550" h="434339">
                <a:moveTo>
                  <a:pt x="191160" y="74879"/>
                </a:moveTo>
                <a:lnTo>
                  <a:pt x="183461" y="73326"/>
                </a:lnTo>
                <a:lnTo>
                  <a:pt x="177171" y="69097"/>
                </a:lnTo>
                <a:lnTo>
                  <a:pt x="172929" y="62834"/>
                </a:lnTo>
                <a:lnTo>
                  <a:pt x="171373" y="55181"/>
                </a:lnTo>
                <a:lnTo>
                  <a:pt x="171460" y="19331"/>
                </a:lnTo>
                <a:lnTo>
                  <a:pt x="172929" y="12071"/>
                </a:lnTo>
                <a:lnTo>
                  <a:pt x="177171" y="5789"/>
                </a:lnTo>
                <a:lnTo>
                  <a:pt x="183461" y="1553"/>
                </a:lnTo>
                <a:lnTo>
                  <a:pt x="191160" y="0"/>
                </a:lnTo>
                <a:lnTo>
                  <a:pt x="198319" y="1383"/>
                </a:lnTo>
                <a:lnTo>
                  <a:pt x="204328" y="5170"/>
                </a:lnTo>
                <a:lnTo>
                  <a:pt x="208650" y="10817"/>
                </a:lnTo>
                <a:lnTo>
                  <a:pt x="210743" y="17780"/>
                </a:lnTo>
                <a:lnTo>
                  <a:pt x="256209" y="17780"/>
                </a:lnTo>
                <a:lnTo>
                  <a:pt x="275996" y="57175"/>
                </a:lnTo>
                <a:lnTo>
                  <a:pt x="210604" y="57175"/>
                </a:lnTo>
                <a:lnTo>
                  <a:pt x="208285" y="64126"/>
                </a:lnTo>
                <a:lnTo>
                  <a:pt x="204077" y="69746"/>
                </a:lnTo>
                <a:lnTo>
                  <a:pt x="198272" y="73507"/>
                </a:lnTo>
                <a:lnTo>
                  <a:pt x="191160" y="74879"/>
                </a:lnTo>
                <a:close/>
              </a:path>
              <a:path w="463550" h="434339">
                <a:moveTo>
                  <a:pt x="83629" y="74879"/>
                </a:moveTo>
                <a:lnTo>
                  <a:pt x="76429" y="73507"/>
                </a:lnTo>
                <a:lnTo>
                  <a:pt x="70408" y="69746"/>
                </a:lnTo>
                <a:lnTo>
                  <a:pt x="66102" y="64126"/>
                </a:lnTo>
                <a:lnTo>
                  <a:pt x="64046" y="57175"/>
                </a:lnTo>
                <a:lnTo>
                  <a:pt x="102838" y="57175"/>
                </a:lnTo>
                <a:lnTo>
                  <a:pt x="101379" y="62834"/>
                </a:lnTo>
                <a:lnTo>
                  <a:pt x="97191" y="69097"/>
                </a:lnTo>
                <a:lnTo>
                  <a:pt x="91152" y="73326"/>
                </a:lnTo>
                <a:lnTo>
                  <a:pt x="83629" y="74879"/>
                </a:lnTo>
                <a:close/>
              </a:path>
              <a:path w="463550" h="434339">
                <a:moveTo>
                  <a:pt x="235501" y="239382"/>
                </a:moveTo>
                <a:lnTo>
                  <a:pt x="137896" y="239382"/>
                </a:lnTo>
                <a:lnTo>
                  <a:pt x="176207" y="232633"/>
                </a:lnTo>
                <a:lnTo>
                  <a:pt x="207579" y="214241"/>
                </a:lnTo>
                <a:lnTo>
                  <a:pt x="228777" y="186988"/>
                </a:lnTo>
                <a:lnTo>
                  <a:pt x="236562" y="153657"/>
                </a:lnTo>
                <a:lnTo>
                  <a:pt x="236562" y="57175"/>
                </a:lnTo>
                <a:lnTo>
                  <a:pt x="275996" y="57175"/>
                </a:lnTo>
                <a:lnTo>
                  <a:pt x="275996" y="153657"/>
                </a:lnTo>
                <a:lnTo>
                  <a:pt x="265893" y="198271"/>
                </a:lnTo>
                <a:lnTo>
                  <a:pt x="240390" y="235812"/>
                </a:lnTo>
                <a:lnTo>
                  <a:pt x="235501" y="239382"/>
                </a:lnTo>
                <a:close/>
              </a:path>
              <a:path w="463550" h="434339">
                <a:moveTo>
                  <a:pt x="315128" y="395871"/>
                </a:moveTo>
                <a:lnTo>
                  <a:pt x="231597" y="395871"/>
                </a:lnTo>
                <a:lnTo>
                  <a:pt x="260778" y="390000"/>
                </a:lnTo>
                <a:lnTo>
                  <a:pt x="284584" y="373980"/>
                </a:lnTo>
                <a:lnTo>
                  <a:pt x="300623" y="350201"/>
                </a:lnTo>
                <a:lnTo>
                  <a:pt x="306501" y="321056"/>
                </a:lnTo>
                <a:lnTo>
                  <a:pt x="306517" y="196938"/>
                </a:lnTo>
                <a:lnTo>
                  <a:pt x="311705" y="171337"/>
                </a:lnTo>
                <a:lnTo>
                  <a:pt x="325886" y="150347"/>
                </a:lnTo>
                <a:lnTo>
                  <a:pt x="346905" y="136184"/>
                </a:lnTo>
                <a:lnTo>
                  <a:pt x="372618" y="130987"/>
                </a:lnTo>
                <a:lnTo>
                  <a:pt x="398355" y="136184"/>
                </a:lnTo>
                <a:lnTo>
                  <a:pt x="419366" y="150347"/>
                </a:lnTo>
                <a:lnTo>
                  <a:pt x="432885" y="170383"/>
                </a:lnTo>
                <a:lnTo>
                  <a:pt x="372757" y="170383"/>
                </a:lnTo>
                <a:lnTo>
                  <a:pt x="362374" y="172460"/>
                </a:lnTo>
                <a:lnTo>
                  <a:pt x="353920" y="178136"/>
                </a:lnTo>
                <a:lnTo>
                  <a:pt x="348233" y="186574"/>
                </a:lnTo>
                <a:lnTo>
                  <a:pt x="346151" y="196938"/>
                </a:lnTo>
                <a:lnTo>
                  <a:pt x="346151" y="321056"/>
                </a:lnTo>
                <a:lnTo>
                  <a:pt x="336161" y="365326"/>
                </a:lnTo>
                <a:lnTo>
                  <a:pt x="315128" y="395871"/>
                </a:lnTo>
                <a:close/>
              </a:path>
              <a:path w="463550" h="434339">
                <a:moveTo>
                  <a:pt x="418147" y="331901"/>
                </a:moveTo>
                <a:lnTo>
                  <a:pt x="400221" y="328284"/>
                </a:lnTo>
                <a:lnTo>
                  <a:pt x="385822" y="318476"/>
                </a:lnTo>
                <a:lnTo>
                  <a:pt x="376238" y="304046"/>
                </a:lnTo>
                <a:lnTo>
                  <a:pt x="372757" y="286562"/>
                </a:lnTo>
                <a:lnTo>
                  <a:pt x="374708" y="273608"/>
                </a:lnTo>
                <a:lnTo>
                  <a:pt x="380169" y="262032"/>
                </a:lnTo>
                <a:lnTo>
                  <a:pt x="388557" y="252447"/>
                </a:lnTo>
                <a:lnTo>
                  <a:pt x="399287" y="245465"/>
                </a:lnTo>
                <a:lnTo>
                  <a:pt x="399287" y="196938"/>
                </a:lnTo>
                <a:lnTo>
                  <a:pt x="397217" y="186574"/>
                </a:lnTo>
                <a:lnTo>
                  <a:pt x="391556" y="178136"/>
                </a:lnTo>
                <a:lnTo>
                  <a:pt x="383128" y="172460"/>
                </a:lnTo>
                <a:lnTo>
                  <a:pt x="372757" y="170383"/>
                </a:lnTo>
                <a:lnTo>
                  <a:pt x="432885" y="170383"/>
                </a:lnTo>
                <a:lnTo>
                  <a:pt x="433529" y="171337"/>
                </a:lnTo>
                <a:lnTo>
                  <a:pt x="438706" y="196938"/>
                </a:lnTo>
                <a:lnTo>
                  <a:pt x="438721" y="246253"/>
                </a:lnTo>
                <a:lnTo>
                  <a:pt x="448866" y="253308"/>
                </a:lnTo>
                <a:lnTo>
                  <a:pt x="456669" y="262740"/>
                </a:lnTo>
                <a:lnTo>
                  <a:pt x="461706" y="274006"/>
                </a:lnTo>
                <a:lnTo>
                  <a:pt x="462541" y="279692"/>
                </a:lnTo>
                <a:lnTo>
                  <a:pt x="414032" y="279692"/>
                </a:lnTo>
                <a:lnTo>
                  <a:pt x="411124" y="282587"/>
                </a:lnTo>
                <a:lnTo>
                  <a:pt x="411124" y="290525"/>
                </a:lnTo>
                <a:lnTo>
                  <a:pt x="414032" y="293509"/>
                </a:lnTo>
                <a:lnTo>
                  <a:pt x="462144" y="293509"/>
                </a:lnTo>
                <a:lnTo>
                  <a:pt x="459927" y="304464"/>
                </a:lnTo>
                <a:lnTo>
                  <a:pt x="450107" y="318847"/>
                </a:lnTo>
                <a:lnTo>
                  <a:pt x="435657" y="328423"/>
                </a:lnTo>
                <a:lnTo>
                  <a:pt x="418147" y="331901"/>
                </a:lnTo>
                <a:close/>
              </a:path>
              <a:path w="463550" h="434339">
                <a:moveTo>
                  <a:pt x="462144" y="293509"/>
                </a:moveTo>
                <a:lnTo>
                  <a:pt x="421982" y="293509"/>
                </a:lnTo>
                <a:lnTo>
                  <a:pt x="424967" y="290525"/>
                </a:lnTo>
                <a:lnTo>
                  <a:pt x="424967" y="283654"/>
                </a:lnTo>
                <a:lnTo>
                  <a:pt x="421982" y="279692"/>
                </a:lnTo>
                <a:lnTo>
                  <a:pt x="462541" y="279692"/>
                </a:lnTo>
                <a:lnTo>
                  <a:pt x="463550" y="286562"/>
                </a:lnTo>
                <a:lnTo>
                  <a:pt x="462144" y="293509"/>
                </a:lnTo>
                <a:close/>
              </a:path>
            </a:pathLst>
          </a:custGeom>
          <a:solidFill>
            <a:srgbClr val="FFFFFF"/>
          </a:solidFill>
        </p:spPr>
        <p:txBody>
          <a:bodyPr wrap="square" lIns="0" tIns="0" rIns="0" bIns="0" rtlCol="0"/>
          <a:lstStyle/>
          <a:p>
            <a:endParaRPr/>
          </a:p>
        </p:txBody>
      </p:sp>
      <p:pic>
        <p:nvPicPr>
          <p:cNvPr id="20" name="图片 19" descr="文本&#10;&#10;描述已自动生成">
            <a:extLst>
              <a:ext uri="{FF2B5EF4-FFF2-40B4-BE49-F238E27FC236}">
                <a16:creationId xmlns:a16="http://schemas.microsoft.com/office/drawing/2014/main" id="{3A201D8B-0898-4676-BFAD-1F3C3B17CD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8689" y="0"/>
            <a:ext cx="2019102" cy="69007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5093" y="2709786"/>
            <a:ext cx="4678680" cy="697230"/>
          </a:xfrm>
          <a:prstGeom prst="rect">
            <a:avLst/>
          </a:prstGeom>
        </p:spPr>
        <p:txBody>
          <a:bodyPr vert="horz" wrap="square" lIns="0" tIns="13335" rIns="0" bIns="0" rtlCol="0">
            <a:spAutoFit/>
          </a:bodyPr>
          <a:lstStyle/>
          <a:p>
            <a:pPr marL="12700">
              <a:lnSpc>
                <a:spcPct val="100000"/>
              </a:lnSpc>
              <a:spcBef>
                <a:spcPts val="105"/>
              </a:spcBef>
            </a:pPr>
            <a:r>
              <a:rPr spc="204" dirty="0">
                <a:solidFill>
                  <a:srgbClr val="5D70F1"/>
                </a:solidFill>
              </a:rPr>
              <a:t>产品管理功能使</a:t>
            </a:r>
            <a:r>
              <a:rPr spc="5" dirty="0">
                <a:solidFill>
                  <a:srgbClr val="5D70F1"/>
                </a:solidFill>
              </a:rPr>
              <a:t>用</a:t>
            </a:r>
          </a:p>
        </p:txBody>
      </p:sp>
      <p:sp>
        <p:nvSpPr>
          <p:cNvPr id="3" name="object 3"/>
          <p:cNvSpPr/>
          <p:nvPr/>
        </p:nvSpPr>
        <p:spPr>
          <a:xfrm>
            <a:off x="6514465" y="2293620"/>
            <a:ext cx="480059" cy="1221105"/>
          </a:xfrm>
          <a:custGeom>
            <a:avLst/>
            <a:gdLst/>
            <a:ahLst/>
            <a:cxnLst/>
            <a:rect l="l" t="t" r="r" b="b"/>
            <a:pathLst>
              <a:path w="480059" h="1221104">
                <a:moveTo>
                  <a:pt x="239433" y="1220711"/>
                </a:moveTo>
                <a:lnTo>
                  <a:pt x="199466" y="1215224"/>
                </a:lnTo>
                <a:lnTo>
                  <a:pt x="162839" y="1198879"/>
                </a:lnTo>
                <a:lnTo>
                  <a:pt x="129552" y="1171689"/>
                </a:lnTo>
                <a:lnTo>
                  <a:pt x="99593" y="1133640"/>
                </a:lnTo>
                <a:lnTo>
                  <a:pt x="72961" y="1084745"/>
                </a:lnTo>
                <a:lnTo>
                  <a:pt x="57124" y="1046124"/>
                </a:lnTo>
                <a:lnTo>
                  <a:pt x="43179" y="1002741"/>
                </a:lnTo>
                <a:lnTo>
                  <a:pt x="31178" y="954595"/>
                </a:lnTo>
                <a:lnTo>
                  <a:pt x="21120" y="901699"/>
                </a:lnTo>
                <a:lnTo>
                  <a:pt x="13017" y="844041"/>
                </a:lnTo>
                <a:lnTo>
                  <a:pt x="6870" y="781621"/>
                </a:lnTo>
                <a:lnTo>
                  <a:pt x="2654" y="714438"/>
                </a:lnTo>
                <a:lnTo>
                  <a:pt x="393" y="642505"/>
                </a:lnTo>
                <a:lnTo>
                  <a:pt x="0" y="604748"/>
                </a:lnTo>
                <a:lnTo>
                  <a:pt x="393" y="567118"/>
                </a:lnTo>
                <a:lnTo>
                  <a:pt x="2654" y="495528"/>
                </a:lnTo>
                <a:lnTo>
                  <a:pt x="6870" y="428815"/>
                </a:lnTo>
                <a:lnTo>
                  <a:pt x="13017" y="366991"/>
                </a:lnTo>
                <a:lnTo>
                  <a:pt x="21149" y="309879"/>
                </a:lnTo>
                <a:lnTo>
                  <a:pt x="31178" y="257975"/>
                </a:lnTo>
                <a:lnTo>
                  <a:pt x="43179" y="210794"/>
                </a:lnTo>
                <a:lnTo>
                  <a:pt x="57124" y="168490"/>
                </a:lnTo>
                <a:lnTo>
                  <a:pt x="72961" y="131051"/>
                </a:lnTo>
                <a:lnTo>
                  <a:pt x="99593" y="83718"/>
                </a:lnTo>
                <a:lnTo>
                  <a:pt x="129552" y="46951"/>
                </a:lnTo>
                <a:lnTo>
                  <a:pt x="162839" y="20739"/>
                </a:lnTo>
                <a:lnTo>
                  <a:pt x="199466" y="5092"/>
                </a:lnTo>
                <a:lnTo>
                  <a:pt x="239433" y="0"/>
                </a:lnTo>
                <a:lnTo>
                  <a:pt x="253136" y="558"/>
                </a:lnTo>
                <a:lnTo>
                  <a:pt x="292049" y="9321"/>
                </a:lnTo>
                <a:lnTo>
                  <a:pt x="327647" y="28676"/>
                </a:lnTo>
                <a:lnTo>
                  <a:pt x="359917" y="58623"/>
                </a:lnTo>
                <a:lnTo>
                  <a:pt x="388886" y="99186"/>
                </a:lnTo>
                <a:lnTo>
                  <a:pt x="414540" y="150342"/>
                </a:lnTo>
                <a:lnTo>
                  <a:pt x="429564" y="190372"/>
                </a:lnTo>
                <a:lnTo>
                  <a:pt x="436538" y="212928"/>
                </a:lnTo>
                <a:lnTo>
                  <a:pt x="234568" y="212928"/>
                </a:lnTo>
                <a:lnTo>
                  <a:pt x="229793" y="213194"/>
                </a:lnTo>
                <a:lnTo>
                  <a:pt x="195503" y="239483"/>
                </a:lnTo>
                <a:lnTo>
                  <a:pt x="174256" y="287413"/>
                </a:lnTo>
                <a:lnTo>
                  <a:pt x="162915" y="337261"/>
                </a:lnTo>
                <a:lnTo>
                  <a:pt x="156451" y="387540"/>
                </a:lnTo>
                <a:lnTo>
                  <a:pt x="153111" y="427215"/>
                </a:lnTo>
                <a:lnTo>
                  <a:pt x="149548" y="496188"/>
                </a:lnTo>
                <a:lnTo>
                  <a:pt x="148158" y="547877"/>
                </a:lnTo>
                <a:lnTo>
                  <a:pt x="147535" y="604748"/>
                </a:lnTo>
                <a:lnTo>
                  <a:pt x="148158" y="662101"/>
                </a:lnTo>
                <a:lnTo>
                  <a:pt x="149555" y="714616"/>
                </a:lnTo>
                <a:lnTo>
                  <a:pt x="151726" y="762304"/>
                </a:lnTo>
                <a:lnTo>
                  <a:pt x="154673" y="805167"/>
                </a:lnTo>
                <a:lnTo>
                  <a:pt x="158407" y="843191"/>
                </a:lnTo>
                <a:lnTo>
                  <a:pt x="165455" y="891171"/>
                </a:lnTo>
                <a:lnTo>
                  <a:pt x="174256" y="928293"/>
                </a:lnTo>
                <a:lnTo>
                  <a:pt x="187998" y="964907"/>
                </a:lnTo>
                <a:lnTo>
                  <a:pt x="211797" y="998778"/>
                </a:lnTo>
                <a:lnTo>
                  <a:pt x="234568" y="1007706"/>
                </a:lnTo>
                <a:lnTo>
                  <a:pt x="434825" y="1007706"/>
                </a:lnTo>
                <a:lnTo>
                  <a:pt x="429564" y="1025029"/>
                </a:lnTo>
                <a:lnTo>
                  <a:pt x="414540" y="1066038"/>
                </a:lnTo>
                <a:lnTo>
                  <a:pt x="397802" y="1102245"/>
                </a:lnTo>
                <a:lnTo>
                  <a:pt x="369950" y="1147533"/>
                </a:lnTo>
                <a:lnTo>
                  <a:pt x="338772" y="1181950"/>
                </a:lnTo>
                <a:lnTo>
                  <a:pt x="304279" y="1205534"/>
                </a:lnTo>
                <a:lnTo>
                  <a:pt x="266471" y="1218260"/>
                </a:lnTo>
                <a:lnTo>
                  <a:pt x="253136" y="1220089"/>
                </a:lnTo>
                <a:lnTo>
                  <a:pt x="239433" y="1220711"/>
                </a:lnTo>
                <a:close/>
              </a:path>
              <a:path w="480059" h="1221104">
                <a:moveTo>
                  <a:pt x="239433" y="213334"/>
                </a:moveTo>
                <a:lnTo>
                  <a:pt x="234568" y="212928"/>
                </a:lnTo>
                <a:lnTo>
                  <a:pt x="244309" y="212928"/>
                </a:lnTo>
                <a:lnTo>
                  <a:pt x="239433" y="213334"/>
                </a:lnTo>
                <a:close/>
              </a:path>
              <a:path w="480059" h="1221104">
                <a:moveTo>
                  <a:pt x="434825" y="1007706"/>
                </a:moveTo>
                <a:lnTo>
                  <a:pt x="244309" y="1007706"/>
                </a:lnTo>
                <a:lnTo>
                  <a:pt x="249085" y="1007325"/>
                </a:lnTo>
                <a:lnTo>
                  <a:pt x="253758" y="1006246"/>
                </a:lnTo>
                <a:lnTo>
                  <a:pt x="283578" y="979017"/>
                </a:lnTo>
                <a:lnTo>
                  <a:pt x="305092" y="928293"/>
                </a:lnTo>
                <a:lnTo>
                  <a:pt x="314032" y="891171"/>
                </a:lnTo>
                <a:lnTo>
                  <a:pt x="321208" y="843191"/>
                </a:lnTo>
                <a:lnTo>
                  <a:pt x="325005" y="805167"/>
                </a:lnTo>
                <a:lnTo>
                  <a:pt x="328002" y="762304"/>
                </a:lnTo>
                <a:lnTo>
                  <a:pt x="330230" y="714438"/>
                </a:lnTo>
                <a:lnTo>
                  <a:pt x="331660" y="662101"/>
                </a:lnTo>
                <a:lnTo>
                  <a:pt x="332295" y="604748"/>
                </a:lnTo>
                <a:lnTo>
                  <a:pt x="331660" y="547877"/>
                </a:lnTo>
                <a:lnTo>
                  <a:pt x="330206" y="495528"/>
                </a:lnTo>
                <a:lnTo>
                  <a:pt x="328002" y="448894"/>
                </a:lnTo>
                <a:lnTo>
                  <a:pt x="325005" y="406768"/>
                </a:lnTo>
                <a:lnTo>
                  <a:pt x="319011" y="352793"/>
                </a:lnTo>
                <a:lnTo>
                  <a:pt x="311251" y="309879"/>
                </a:lnTo>
                <a:lnTo>
                  <a:pt x="298335" y="268757"/>
                </a:lnTo>
                <a:lnTo>
                  <a:pt x="279566" y="233768"/>
                </a:lnTo>
                <a:lnTo>
                  <a:pt x="244309" y="212928"/>
                </a:lnTo>
                <a:lnTo>
                  <a:pt x="436538" y="212928"/>
                </a:lnTo>
                <a:lnTo>
                  <a:pt x="448411" y="259410"/>
                </a:lnTo>
                <a:lnTo>
                  <a:pt x="458533" y="311416"/>
                </a:lnTo>
                <a:lnTo>
                  <a:pt x="466699" y="368211"/>
                </a:lnTo>
                <a:lnTo>
                  <a:pt x="472897" y="429806"/>
                </a:lnTo>
                <a:lnTo>
                  <a:pt x="477138" y="496188"/>
                </a:lnTo>
                <a:lnTo>
                  <a:pt x="479425" y="567372"/>
                </a:lnTo>
                <a:lnTo>
                  <a:pt x="479831" y="604748"/>
                </a:lnTo>
                <a:lnTo>
                  <a:pt x="479425" y="642505"/>
                </a:lnTo>
                <a:lnTo>
                  <a:pt x="477129" y="714616"/>
                </a:lnTo>
                <a:lnTo>
                  <a:pt x="472897" y="781621"/>
                </a:lnTo>
                <a:lnTo>
                  <a:pt x="466699" y="844041"/>
                </a:lnTo>
                <a:lnTo>
                  <a:pt x="458533" y="901699"/>
                </a:lnTo>
                <a:lnTo>
                  <a:pt x="448411" y="954595"/>
                </a:lnTo>
                <a:lnTo>
                  <a:pt x="436333" y="1002741"/>
                </a:lnTo>
                <a:lnTo>
                  <a:pt x="434825" y="1007706"/>
                </a:lnTo>
                <a:close/>
              </a:path>
              <a:path w="480059" h="1221104">
                <a:moveTo>
                  <a:pt x="244309" y="1007706"/>
                </a:moveTo>
                <a:lnTo>
                  <a:pt x="234568" y="1007706"/>
                </a:lnTo>
                <a:lnTo>
                  <a:pt x="239433" y="1007376"/>
                </a:lnTo>
                <a:lnTo>
                  <a:pt x="244309" y="1007706"/>
                </a:lnTo>
                <a:close/>
              </a:path>
            </a:pathLst>
          </a:custGeom>
          <a:solidFill>
            <a:srgbClr val="FFFFFF"/>
          </a:solidFill>
        </p:spPr>
        <p:txBody>
          <a:bodyPr wrap="square" lIns="0" tIns="0" rIns="0" bIns="0" rtlCol="0"/>
          <a:lstStyle/>
          <a:p>
            <a:endParaRPr/>
          </a:p>
        </p:txBody>
      </p:sp>
      <p:sp>
        <p:nvSpPr>
          <p:cNvPr id="4" name="object 4"/>
          <p:cNvSpPr/>
          <p:nvPr/>
        </p:nvSpPr>
        <p:spPr>
          <a:xfrm>
            <a:off x="7305535" y="2293620"/>
            <a:ext cx="479425" cy="1221105"/>
          </a:xfrm>
          <a:custGeom>
            <a:avLst/>
            <a:gdLst/>
            <a:ahLst/>
            <a:cxnLst/>
            <a:rect l="l" t="t" r="r" b="b"/>
            <a:pathLst>
              <a:path w="479425" h="1221104">
                <a:moveTo>
                  <a:pt x="98488" y="318376"/>
                </a:moveTo>
                <a:lnTo>
                  <a:pt x="16332" y="141198"/>
                </a:lnTo>
                <a:lnTo>
                  <a:pt x="27990" y="124548"/>
                </a:lnTo>
                <a:lnTo>
                  <a:pt x="39852" y="108940"/>
                </a:lnTo>
                <a:lnTo>
                  <a:pt x="76644" y="68389"/>
                </a:lnTo>
                <a:lnTo>
                  <a:pt x="115265" y="37223"/>
                </a:lnTo>
                <a:lnTo>
                  <a:pt x="155714" y="15443"/>
                </a:lnTo>
                <a:lnTo>
                  <a:pt x="198005" y="3047"/>
                </a:lnTo>
                <a:lnTo>
                  <a:pt x="227202" y="0"/>
                </a:lnTo>
                <a:lnTo>
                  <a:pt x="240233" y="342"/>
                </a:lnTo>
                <a:lnTo>
                  <a:pt x="288874" y="8102"/>
                </a:lnTo>
                <a:lnTo>
                  <a:pt x="331952" y="26073"/>
                </a:lnTo>
                <a:lnTo>
                  <a:pt x="369493" y="54254"/>
                </a:lnTo>
                <a:lnTo>
                  <a:pt x="401408" y="92633"/>
                </a:lnTo>
                <a:lnTo>
                  <a:pt x="420852" y="127977"/>
                </a:lnTo>
                <a:lnTo>
                  <a:pt x="436079" y="168909"/>
                </a:lnTo>
                <a:lnTo>
                  <a:pt x="446677" y="213334"/>
                </a:lnTo>
                <a:lnTo>
                  <a:pt x="219900" y="213334"/>
                </a:lnTo>
                <a:lnTo>
                  <a:pt x="211556" y="213842"/>
                </a:lnTo>
                <a:lnTo>
                  <a:pt x="172161" y="229082"/>
                </a:lnTo>
                <a:lnTo>
                  <a:pt x="143027" y="256184"/>
                </a:lnTo>
                <a:lnTo>
                  <a:pt x="113525" y="294830"/>
                </a:lnTo>
                <a:lnTo>
                  <a:pt x="98488" y="318376"/>
                </a:lnTo>
                <a:close/>
              </a:path>
              <a:path w="479425" h="1221104">
                <a:moveTo>
                  <a:pt x="468336" y="987234"/>
                </a:moveTo>
                <a:lnTo>
                  <a:pt x="216344" y="987234"/>
                </a:lnTo>
                <a:lnTo>
                  <a:pt x="227990" y="986701"/>
                </a:lnTo>
                <a:lnTo>
                  <a:pt x="239013" y="985189"/>
                </a:lnTo>
                <a:lnTo>
                  <a:pt x="276847" y="969111"/>
                </a:lnTo>
                <a:lnTo>
                  <a:pt x="304203" y="937120"/>
                </a:lnTo>
                <a:lnTo>
                  <a:pt x="318414" y="889634"/>
                </a:lnTo>
                <a:lnTo>
                  <a:pt x="320586" y="851192"/>
                </a:lnTo>
                <a:lnTo>
                  <a:pt x="320446" y="842530"/>
                </a:lnTo>
                <a:lnTo>
                  <a:pt x="315252" y="803033"/>
                </a:lnTo>
                <a:lnTo>
                  <a:pt x="295287" y="758393"/>
                </a:lnTo>
                <a:lnTo>
                  <a:pt x="264439" y="730465"/>
                </a:lnTo>
                <a:lnTo>
                  <a:pt x="214528" y="713485"/>
                </a:lnTo>
                <a:lnTo>
                  <a:pt x="170383" y="708291"/>
                </a:lnTo>
                <a:lnTo>
                  <a:pt x="145046" y="707542"/>
                </a:lnTo>
                <a:lnTo>
                  <a:pt x="145046" y="513168"/>
                </a:lnTo>
                <a:lnTo>
                  <a:pt x="184632" y="509943"/>
                </a:lnTo>
                <a:lnTo>
                  <a:pt x="225056" y="498271"/>
                </a:lnTo>
                <a:lnTo>
                  <a:pt x="260286" y="473036"/>
                </a:lnTo>
                <a:lnTo>
                  <a:pt x="285330" y="429844"/>
                </a:lnTo>
                <a:lnTo>
                  <a:pt x="294881" y="391579"/>
                </a:lnTo>
                <a:lnTo>
                  <a:pt x="297522" y="356539"/>
                </a:lnTo>
                <a:lnTo>
                  <a:pt x="297497" y="347167"/>
                </a:lnTo>
                <a:lnTo>
                  <a:pt x="294424" y="302336"/>
                </a:lnTo>
                <a:lnTo>
                  <a:pt x="282079" y="256730"/>
                </a:lnTo>
                <a:lnTo>
                  <a:pt x="253428" y="222491"/>
                </a:lnTo>
                <a:lnTo>
                  <a:pt x="219900" y="213334"/>
                </a:lnTo>
                <a:lnTo>
                  <a:pt x="446677" y="213334"/>
                </a:lnTo>
                <a:lnTo>
                  <a:pt x="453898" y="267500"/>
                </a:lnTo>
                <a:lnTo>
                  <a:pt x="456354" y="318376"/>
                </a:lnTo>
                <a:lnTo>
                  <a:pt x="456364" y="331215"/>
                </a:lnTo>
                <a:lnTo>
                  <a:pt x="456006" y="348691"/>
                </a:lnTo>
                <a:lnTo>
                  <a:pt x="452627" y="393128"/>
                </a:lnTo>
                <a:lnTo>
                  <a:pt x="445998" y="434022"/>
                </a:lnTo>
                <a:lnTo>
                  <a:pt x="436130" y="471373"/>
                </a:lnTo>
                <a:lnTo>
                  <a:pt x="415226" y="520750"/>
                </a:lnTo>
                <a:lnTo>
                  <a:pt x="387019" y="562152"/>
                </a:lnTo>
                <a:lnTo>
                  <a:pt x="351497" y="595579"/>
                </a:lnTo>
                <a:lnTo>
                  <a:pt x="351497" y="603364"/>
                </a:lnTo>
                <a:lnTo>
                  <a:pt x="390804" y="630847"/>
                </a:lnTo>
                <a:lnTo>
                  <a:pt x="424167" y="669493"/>
                </a:lnTo>
                <a:lnTo>
                  <a:pt x="451370" y="719264"/>
                </a:lnTo>
                <a:lnTo>
                  <a:pt x="464718" y="758558"/>
                </a:lnTo>
                <a:lnTo>
                  <a:pt x="473829" y="803033"/>
                </a:lnTo>
                <a:lnTo>
                  <a:pt x="478599" y="851725"/>
                </a:lnTo>
                <a:lnTo>
                  <a:pt x="479353" y="879551"/>
                </a:lnTo>
                <a:lnTo>
                  <a:pt x="478777" y="898194"/>
                </a:lnTo>
                <a:lnTo>
                  <a:pt x="477634" y="917752"/>
                </a:lnTo>
                <a:lnTo>
                  <a:pt x="475910" y="937120"/>
                </a:lnTo>
                <a:lnTo>
                  <a:pt x="473760" y="955128"/>
                </a:lnTo>
                <a:lnTo>
                  <a:pt x="471030" y="972946"/>
                </a:lnTo>
                <a:lnTo>
                  <a:pt x="468336" y="987234"/>
                </a:lnTo>
                <a:close/>
              </a:path>
              <a:path w="479425" h="1221104">
                <a:moveTo>
                  <a:pt x="232778" y="1221104"/>
                </a:moveTo>
                <a:lnTo>
                  <a:pt x="193903" y="1217866"/>
                </a:lnTo>
                <a:lnTo>
                  <a:pt x="140970" y="1202651"/>
                </a:lnTo>
                <a:lnTo>
                  <a:pt x="94475" y="1175016"/>
                </a:lnTo>
                <a:lnTo>
                  <a:pt x="54152" y="1136586"/>
                </a:lnTo>
                <a:lnTo>
                  <a:pt x="30530" y="1105877"/>
                </a:lnTo>
                <a:lnTo>
                  <a:pt x="9525" y="1071105"/>
                </a:lnTo>
                <a:lnTo>
                  <a:pt x="0" y="1052182"/>
                </a:lnTo>
                <a:lnTo>
                  <a:pt x="74853" y="879551"/>
                </a:lnTo>
                <a:lnTo>
                  <a:pt x="82638" y="891476"/>
                </a:lnTo>
                <a:lnTo>
                  <a:pt x="90563" y="902766"/>
                </a:lnTo>
                <a:lnTo>
                  <a:pt x="115201" y="932941"/>
                </a:lnTo>
                <a:lnTo>
                  <a:pt x="150088" y="964323"/>
                </a:lnTo>
                <a:lnTo>
                  <a:pt x="187147" y="982726"/>
                </a:lnTo>
                <a:lnTo>
                  <a:pt x="216344" y="987234"/>
                </a:lnTo>
                <a:lnTo>
                  <a:pt x="468336" y="987234"/>
                </a:lnTo>
                <a:lnTo>
                  <a:pt x="467779" y="990193"/>
                </a:lnTo>
                <a:lnTo>
                  <a:pt x="454850" y="1038428"/>
                </a:lnTo>
                <a:lnTo>
                  <a:pt x="437197" y="1081455"/>
                </a:lnTo>
                <a:lnTo>
                  <a:pt x="414794" y="1119276"/>
                </a:lnTo>
                <a:lnTo>
                  <a:pt x="388188" y="1151648"/>
                </a:lnTo>
                <a:lnTo>
                  <a:pt x="359143" y="1177886"/>
                </a:lnTo>
                <a:lnTo>
                  <a:pt x="316801" y="1203236"/>
                </a:lnTo>
                <a:lnTo>
                  <a:pt x="270332" y="1217574"/>
                </a:lnTo>
                <a:lnTo>
                  <a:pt x="245554" y="1220622"/>
                </a:lnTo>
                <a:lnTo>
                  <a:pt x="232778" y="1221104"/>
                </a:lnTo>
                <a:close/>
              </a:path>
            </a:pathLst>
          </a:custGeom>
          <a:solidFill>
            <a:srgbClr val="FFFFFF"/>
          </a:solidFill>
        </p:spPr>
        <p:txBody>
          <a:bodyPr wrap="square" lIns="0" tIns="0" rIns="0" bIns="0" rtlCol="0"/>
          <a:lstStyle/>
          <a:p>
            <a:endParaRPr/>
          </a:p>
        </p:txBody>
      </p:sp>
      <p:sp>
        <p:nvSpPr>
          <p:cNvPr id="5" name="object 5"/>
          <p:cNvSpPr/>
          <p:nvPr/>
        </p:nvSpPr>
        <p:spPr>
          <a:xfrm>
            <a:off x="8322309" y="3389376"/>
            <a:ext cx="3781044" cy="269443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8641" y="434340"/>
            <a:ext cx="1780539" cy="391160"/>
          </a:xfrm>
          <a:prstGeom prst="rect">
            <a:avLst/>
          </a:prstGeom>
        </p:spPr>
        <p:txBody>
          <a:bodyPr vert="horz" wrap="square" lIns="0" tIns="12700" rIns="0" bIns="0" rtlCol="0">
            <a:spAutoFit/>
          </a:bodyPr>
          <a:lstStyle/>
          <a:p>
            <a:pPr marL="12700">
              <a:lnSpc>
                <a:spcPct val="100000"/>
              </a:lnSpc>
              <a:spcBef>
                <a:spcPts val="100"/>
              </a:spcBef>
            </a:pPr>
            <a:r>
              <a:rPr sz="2400" spc="204" dirty="0"/>
              <a:t>案例</a:t>
            </a:r>
            <a:r>
              <a:rPr sz="2400" spc="200" dirty="0">
                <a:latin typeface="Arial"/>
                <a:cs typeface="Arial"/>
              </a:rPr>
              <a:t>-</a:t>
            </a:r>
            <a:r>
              <a:rPr sz="2400" spc="204" dirty="0"/>
              <a:t>健身</a:t>
            </a:r>
            <a:r>
              <a:rPr sz="2400" dirty="0"/>
              <a:t>房</a:t>
            </a:r>
            <a:endParaRPr sz="2400">
              <a:latin typeface="Arial"/>
              <a:cs typeface="Arial"/>
            </a:endParaRPr>
          </a:p>
        </p:txBody>
      </p:sp>
      <p:sp>
        <p:nvSpPr>
          <p:cNvPr id="3" name="object 3"/>
          <p:cNvSpPr/>
          <p:nvPr/>
        </p:nvSpPr>
        <p:spPr>
          <a:xfrm>
            <a:off x="215" y="0"/>
            <a:ext cx="1123861" cy="885101"/>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049019" y="5673725"/>
            <a:ext cx="3072765" cy="268605"/>
          </a:xfrm>
          <a:prstGeom prst="rect">
            <a:avLst/>
          </a:prstGeom>
        </p:spPr>
        <p:txBody>
          <a:bodyPr vert="horz" wrap="square" lIns="0" tIns="12065" rIns="0" bIns="0" rtlCol="0">
            <a:spAutoFit/>
          </a:bodyPr>
          <a:lstStyle/>
          <a:p>
            <a:pPr marL="12700">
              <a:lnSpc>
                <a:spcPct val="100000"/>
              </a:lnSpc>
              <a:spcBef>
                <a:spcPts val="95"/>
              </a:spcBef>
            </a:pPr>
            <a:r>
              <a:rPr sz="1600" dirty="0">
                <a:latin typeface="Microsoft YaHei"/>
                <a:cs typeface="Microsoft YaHei"/>
              </a:rPr>
              <a:t>瑜伽课、健美操课、私教课等服</a:t>
            </a:r>
            <a:r>
              <a:rPr sz="1600" spc="-5" dirty="0">
                <a:latin typeface="Microsoft YaHei"/>
                <a:cs typeface="Microsoft YaHei"/>
              </a:rPr>
              <a:t>务</a:t>
            </a:r>
            <a:endParaRPr sz="1600">
              <a:latin typeface="Microsoft YaHei"/>
              <a:cs typeface="Microsoft YaHei"/>
            </a:endParaRPr>
          </a:p>
        </p:txBody>
      </p:sp>
      <p:sp>
        <p:nvSpPr>
          <p:cNvPr id="5" name="object 5"/>
          <p:cNvSpPr txBox="1"/>
          <p:nvPr/>
        </p:nvSpPr>
        <p:spPr>
          <a:xfrm>
            <a:off x="7718425" y="5619750"/>
            <a:ext cx="3072765" cy="268605"/>
          </a:xfrm>
          <a:prstGeom prst="rect">
            <a:avLst/>
          </a:prstGeom>
        </p:spPr>
        <p:txBody>
          <a:bodyPr vert="horz" wrap="square" lIns="0" tIns="12065" rIns="0" bIns="0" rtlCol="0">
            <a:spAutoFit/>
          </a:bodyPr>
          <a:lstStyle/>
          <a:p>
            <a:pPr marL="12700">
              <a:lnSpc>
                <a:spcPct val="100000"/>
              </a:lnSpc>
              <a:spcBef>
                <a:spcPts val="95"/>
              </a:spcBef>
            </a:pPr>
            <a:r>
              <a:rPr sz="1600" dirty="0">
                <a:latin typeface="Microsoft YaHei"/>
                <a:cs typeface="Microsoft YaHei"/>
              </a:rPr>
              <a:t>瑜伽垫、瑜伽球、哑铃等健身器</a:t>
            </a:r>
            <a:r>
              <a:rPr sz="1600" spc="-5" dirty="0">
                <a:latin typeface="Microsoft YaHei"/>
                <a:cs typeface="Microsoft YaHei"/>
              </a:rPr>
              <a:t>材</a:t>
            </a:r>
            <a:endParaRPr sz="1600">
              <a:latin typeface="Microsoft YaHei"/>
              <a:cs typeface="Microsoft YaHei"/>
            </a:endParaRPr>
          </a:p>
        </p:txBody>
      </p:sp>
      <p:sp>
        <p:nvSpPr>
          <p:cNvPr id="6" name="object 6"/>
          <p:cNvSpPr/>
          <p:nvPr/>
        </p:nvSpPr>
        <p:spPr>
          <a:xfrm>
            <a:off x="515112" y="1975104"/>
            <a:ext cx="4287012" cy="2855976"/>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7452359" y="653795"/>
            <a:ext cx="2019300" cy="2001012"/>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8570976" y="2887979"/>
            <a:ext cx="3230879" cy="1898904"/>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5134355" y="2887979"/>
            <a:ext cx="3156204" cy="1943100"/>
          </a:xfrm>
          <a:prstGeom prst="rect">
            <a:avLst/>
          </a:prstGeom>
          <a:blipFill>
            <a:blip r:embed="rId6" cstate="print"/>
            <a:stretch>
              <a:fillRect/>
            </a:stretch>
          </a:blipFill>
        </p:spPr>
        <p:txBody>
          <a:bodyPr wrap="square" lIns="0" tIns="0" rIns="0" bIns="0" rtlCol="0"/>
          <a:lstStyle/>
          <a:p>
            <a:endParaRPr/>
          </a:p>
        </p:txBody>
      </p:sp>
      <p:pic>
        <p:nvPicPr>
          <p:cNvPr id="10" name="图片 9" descr="文本&#10;&#10;描述已自动生成">
            <a:extLst>
              <a:ext uri="{FF2B5EF4-FFF2-40B4-BE49-F238E27FC236}">
                <a16:creationId xmlns:a16="http://schemas.microsoft.com/office/drawing/2014/main" id="{834E91F1-DBC2-4424-9A47-9FDDB6E0840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98689" y="0"/>
            <a:ext cx="2019102" cy="69007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8641" y="434340"/>
            <a:ext cx="3960495" cy="391160"/>
          </a:xfrm>
          <a:prstGeom prst="rect">
            <a:avLst/>
          </a:prstGeom>
        </p:spPr>
        <p:txBody>
          <a:bodyPr vert="horz" wrap="square" lIns="0" tIns="12700" rIns="0" bIns="0" rtlCol="0">
            <a:spAutoFit/>
          </a:bodyPr>
          <a:lstStyle/>
          <a:p>
            <a:pPr marL="12700">
              <a:lnSpc>
                <a:spcPct val="100000"/>
              </a:lnSpc>
              <a:spcBef>
                <a:spcPts val="100"/>
              </a:spcBef>
            </a:pPr>
            <a:r>
              <a:rPr sz="2400" spc="204" dirty="0"/>
              <a:t>案例应用</a:t>
            </a:r>
            <a:r>
              <a:rPr sz="2400" spc="200" dirty="0">
                <a:latin typeface="Arial"/>
                <a:cs typeface="Arial"/>
              </a:rPr>
              <a:t>1-</a:t>
            </a:r>
            <a:r>
              <a:rPr sz="2400" spc="204" dirty="0"/>
              <a:t>产品添加与上</a:t>
            </a:r>
            <a:r>
              <a:rPr sz="2400" dirty="0"/>
              <a:t>架</a:t>
            </a:r>
            <a:endParaRPr sz="2400">
              <a:latin typeface="Arial"/>
              <a:cs typeface="Arial"/>
            </a:endParaRPr>
          </a:p>
        </p:txBody>
      </p:sp>
      <p:sp>
        <p:nvSpPr>
          <p:cNvPr id="3" name="object 3"/>
          <p:cNvSpPr/>
          <p:nvPr/>
        </p:nvSpPr>
        <p:spPr>
          <a:xfrm>
            <a:off x="215" y="0"/>
            <a:ext cx="1123861" cy="885101"/>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593090" y="5768466"/>
            <a:ext cx="10338435" cy="665480"/>
          </a:xfrm>
          <a:prstGeom prst="rect">
            <a:avLst/>
          </a:prstGeom>
        </p:spPr>
        <p:txBody>
          <a:bodyPr vert="horz" wrap="square" lIns="0" tIns="119380" rIns="0" bIns="0" rtlCol="0">
            <a:spAutoFit/>
          </a:bodyPr>
          <a:lstStyle/>
          <a:p>
            <a:pPr marL="12700">
              <a:lnSpc>
                <a:spcPct val="100000"/>
              </a:lnSpc>
              <a:spcBef>
                <a:spcPts val="940"/>
              </a:spcBef>
            </a:pPr>
            <a:r>
              <a:rPr sz="1400" dirty="0">
                <a:solidFill>
                  <a:srgbClr val="404040"/>
                </a:solidFill>
                <a:latin typeface="Microsoft YaHei"/>
                <a:cs typeface="Microsoft YaHei"/>
              </a:rPr>
              <a:t>在后台【产品管理】可设置配送方式（暂时仅支持到店自提），</a:t>
            </a:r>
            <a:r>
              <a:rPr sz="1400" spc="-10" dirty="0">
                <a:solidFill>
                  <a:srgbClr val="404040"/>
                </a:solidFill>
                <a:latin typeface="Microsoft YaHei"/>
                <a:cs typeface="Microsoft YaHei"/>
              </a:rPr>
              <a:t> </a:t>
            </a:r>
            <a:r>
              <a:rPr sz="1400" dirty="0">
                <a:solidFill>
                  <a:srgbClr val="404040"/>
                </a:solidFill>
                <a:latin typeface="Microsoft YaHei"/>
                <a:cs typeface="Microsoft YaHei"/>
              </a:rPr>
              <a:t>需设置配送方式后才可支持线上购</a:t>
            </a:r>
            <a:r>
              <a:rPr sz="1400" spc="5" dirty="0">
                <a:solidFill>
                  <a:srgbClr val="404040"/>
                </a:solidFill>
                <a:latin typeface="Microsoft YaHei"/>
                <a:cs typeface="Microsoft YaHei"/>
              </a:rPr>
              <a:t>买</a:t>
            </a:r>
            <a:endParaRPr sz="1400">
              <a:latin typeface="Microsoft YaHei"/>
              <a:cs typeface="Microsoft YaHei"/>
            </a:endParaRPr>
          </a:p>
          <a:p>
            <a:pPr marL="12700">
              <a:lnSpc>
                <a:spcPct val="100000"/>
              </a:lnSpc>
              <a:spcBef>
                <a:spcPts val="840"/>
              </a:spcBef>
            </a:pPr>
            <a:r>
              <a:rPr sz="1400" dirty="0">
                <a:solidFill>
                  <a:srgbClr val="FF0000"/>
                </a:solidFill>
                <a:latin typeface="Microsoft YaHei"/>
                <a:cs typeface="Microsoft YaHei"/>
              </a:rPr>
              <a:t>注：本次功能更新前创建好的产品默认没有配置配送方式，所以功能更新前创建的产品需要商家手动去添加配送方式后才可支持购</a:t>
            </a:r>
            <a:r>
              <a:rPr sz="1400" spc="5" dirty="0">
                <a:solidFill>
                  <a:srgbClr val="FF0000"/>
                </a:solidFill>
                <a:latin typeface="Microsoft YaHei"/>
                <a:cs typeface="Microsoft YaHei"/>
              </a:rPr>
              <a:t>买</a:t>
            </a:r>
            <a:endParaRPr sz="1400">
              <a:latin typeface="Microsoft YaHei"/>
              <a:cs typeface="Microsoft YaHei"/>
            </a:endParaRPr>
          </a:p>
        </p:txBody>
      </p:sp>
      <p:sp>
        <p:nvSpPr>
          <p:cNvPr id="5" name="object 5"/>
          <p:cNvSpPr/>
          <p:nvPr/>
        </p:nvSpPr>
        <p:spPr>
          <a:xfrm>
            <a:off x="327850" y="1549607"/>
            <a:ext cx="7675499" cy="3387310"/>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3701770" y="2074265"/>
            <a:ext cx="8369223" cy="3712133"/>
          </a:xfrm>
          <a:prstGeom prst="rect">
            <a:avLst/>
          </a:prstGeom>
          <a:blipFill>
            <a:blip r:embed="rId4" cstate="print"/>
            <a:stretch>
              <a:fillRect/>
            </a:stretch>
          </a:blipFill>
        </p:spPr>
        <p:txBody>
          <a:bodyPr wrap="square" lIns="0" tIns="0" rIns="0" bIns="0" rtlCol="0"/>
          <a:lstStyle/>
          <a:p>
            <a:endParaRPr/>
          </a:p>
        </p:txBody>
      </p:sp>
      <p:pic>
        <p:nvPicPr>
          <p:cNvPr id="7" name="图片 6" descr="文本&#10;&#10;描述已自动生成">
            <a:extLst>
              <a:ext uri="{FF2B5EF4-FFF2-40B4-BE49-F238E27FC236}">
                <a16:creationId xmlns:a16="http://schemas.microsoft.com/office/drawing/2014/main" id="{4609D6D3-C540-4DC8-AE5A-BE756A23DE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8689" y="0"/>
            <a:ext cx="2019102" cy="69007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8641" y="434340"/>
            <a:ext cx="3629660" cy="391160"/>
          </a:xfrm>
          <a:prstGeom prst="rect">
            <a:avLst/>
          </a:prstGeom>
        </p:spPr>
        <p:txBody>
          <a:bodyPr vert="horz" wrap="square" lIns="0" tIns="12700" rIns="0" bIns="0" rtlCol="0">
            <a:spAutoFit/>
          </a:bodyPr>
          <a:lstStyle/>
          <a:p>
            <a:pPr marL="12700">
              <a:lnSpc>
                <a:spcPct val="100000"/>
              </a:lnSpc>
              <a:spcBef>
                <a:spcPts val="100"/>
              </a:spcBef>
            </a:pPr>
            <a:r>
              <a:rPr sz="2400" spc="204" dirty="0"/>
              <a:t>案例应用</a:t>
            </a:r>
            <a:r>
              <a:rPr sz="2400" spc="200" dirty="0">
                <a:latin typeface="Arial"/>
                <a:cs typeface="Arial"/>
              </a:rPr>
              <a:t>2-</a:t>
            </a:r>
            <a:r>
              <a:rPr sz="2400" spc="204" dirty="0"/>
              <a:t>在线购买产</a:t>
            </a:r>
            <a:r>
              <a:rPr sz="2400" dirty="0"/>
              <a:t>品</a:t>
            </a:r>
            <a:endParaRPr sz="2400">
              <a:latin typeface="Arial"/>
              <a:cs typeface="Arial"/>
            </a:endParaRPr>
          </a:p>
        </p:txBody>
      </p:sp>
      <p:sp>
        <p:nvSpPr>
          <p:cNvPr id="3" name="object 3"/>
          <p:cNvSpPr/>
          <p:nvPr/>
        </p:nvSpPr>
        <p:spPr>
          <a:xfrm>
            <a:off x="215" y="0"/>
            <a:ext cx="1123861" cy="885101"/>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178688" y="1421248"/>
            <a:ext cx="2067303" cy="4460637"/>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3835908" y="1520740"/>
            <a:ext cx="2051304" cy="4318167"/>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3826383" y="1419986"/>
            <a:ext cx="2070735" cy="4464685"/>
          </a:xfrm>
          <a:custGeom>
            <a:avLst/>
            <a:gdLst/>
            <a:ahLst/>
            <a:cxnLst/>
            <a:rect l="l" t="t" r="r" b="b"/>
            <a:pathLst>
              <a:path w="2070735" h="4464685">
                <a:moveTo>
                  <a:pt x="2065591" y="4464558"/>
                </a:moveTo>
                <a:lnTo>
                  <a:pt x="4762" y="4464558"/>
                </a:lnTo>
                <a:lnTo>
                  <a:pt x="3289" y="4464329"/>
                </a:lnTo>
                <a:lnTo>
                  <a:pt x="1968" y="4463643"/>
                </a:lnTo>
                <a:lnTo>
                  <a:pt x="914" y="4462589"/>
                </a:lnTo>
                <a:lnTo>
                  <a:pt x="228" y="4461268"/>
                </a:lnTo>
                <a:lnTo>
                  <a:pt x="0" y="4459795"/>
                </a:lnTo>
                <a:lnTo>
                  <a:pt x="0" y="4762"/>
                </a:lnTo>
                <a:lnTo>
                  <a:pt x="4762" y="0"/>
                </a:lnTo>
                <a:lnTo>
                  <a:pt x="2065591" y="0"/>
                </a:lnTo>
                <a:lnTo>
                  <a:pt x="2070353" y="4762"/>
                </a:lnTo>
                <a:lnTo>
                  <a:pt x="9525" y="4762"/>
                </a:lnTo>
                <a:lnTo>
                  <a:pt x="4762" y="9525"/>
                </a:lnTo>
                <a:lnTo>
                  <a:pt x="9525" y="9525"/>
                </a:lnTo>
                <a:lnTo>
                  <a:pt x="9525" y="4455033"/>
                </a:lnTo>
                <a:lnTo>
                  <a:pt x="4762" y="4455033"/>
                </a:lnTo>
                <a:lnTo>
                  <a:pt x="9525" y="4459795"/>
                </a:lnTo>
                <a:lnTo>
                  <a:pt x="2070353" y="4459795"/>
                </a:lnTo>
                <a:lnTo>
                  <a:pt x="2070125" y="4461268"/>
                </a:lnTo>
                <a:lnTo>
                  <a:pt x="2069439" y="4462589"/>
                </a:lnTo>
                <a:lnTo>
                  <a:pt x="2068385" y="4463643"/>
                </a:lnTo>
                <a:lnTo>
                  <a:pt x="2067064" y="4464329"/>
                </a:lnTo>
                <a:lnTo>
                  <a:pt x="2065591" y="4464558"/>
                </a:lnTo>
                <a:close/>
              </a:path>
              <a:path w="2070735" h="4464685">
                <a:moveTo>
                  <a:pt x="9525" y="9525"/>
                </a:moveTo>
                <a:lnTo>
                  <a:pt x="4762" y="9525"/>
                </a:lnTo>
                <a:lnTo>
                  <a:pt x="9525" y="4762"/>
                </a:lnTo>
                <a:lnTo>
                  <a:pt x="9525" y="9525"/>
                </a:lnTo>
                <a:close/>
              </a:path>
              <a:path w="2070735" h="4464685">
                <a:moveTo>
                  <a:pt x="2060828" y="9525"/>
                </a:moveTo>
                <a:lnTo>
                  <a:pt x="9525" y="9525"/>
                </a:lnTo>
                <a:lnTo>
                  <a:pt x="9525" y="4762"/>
                </a:lnTo>
                <a:lnTo>
                  <a:pt x="2060828" y="4762"/>
                </a:lnTo>
                <a:lnTo>
                  <a:pt x="2060828" y="9525"/>
                </a:lnTo>
                <a:close/>
              </a:path>
              <a:path w="2070735" h="4464685">
                <a:moveTo>
                  <a:pt x="2060828" y="4459795"/>
                </a:moveTo>
                <a:lnTo>
                  <a:pt x="2060828" y="4762"/>
                </a:lnTo>
                <a:lnTo>
                  <a:pt x="2065591" y="9525"/>
                </a:lnTo>
                <a:lnTo>
                  <a:pt x="2070353" y="9525"/>
                </a:lnTo>
                <a:lnTo>
                  <a:pt x="2070353" y="4455033"/>
                </a:lnTo>
                <a:lnTo>
                  <a:pt x="2065591" y="4455033"/>
                </a:lnTo>
                <a:lnTo>
                  <a:pt x="2060828" y="4459795"/>
                </a:lnTo>
                <a:close/>
              </a:path>
              <a:path w="2070735" h="4464685">
                <a:moveTo>
                  <a:pt x="2070353" y="9525"/>
                </a:moveTo>
                <a:lnTo>
                  <a:pt x="2065591" y="9525"/>
                </a:lnTo>
                <a:lnTo>
                  <a:pt x="2060828" y="4762"/>
                </a:lnTo>
                <a:lnTo>
                  <a:pt x="2070353" y="4762"/>
                </a:lnTo>
                <a:lnTo>
                  <a:pt x="2070353" y="9525"/>
                </a:lnTo>
                <a:close/>
              </a:path>
              <a:path w="2070735" h="4464685">
                <a:moveTo>
                  <a:pt x="9525" y="4459795"/>
                </a:moveTo>
                <a:lnTo>
                  <a:pt x="4762" y="4455033"/>
                </a:lnTo>
                <a:lnTo>
                  <a:pt x="9525" y="4455033"/>
                </a:lnTo>
                <a:lnTo>
                  <a:pt x="9525" y="4459795"/>
                </a:lnTo>
                <a:close/>
              </a:path>
              <a:path w="2070735" h="4464685">
                <a:moveTo>
                  <a:pt x="2060828" y="4459795"/>
                </a:moveTo>
                <a:lnTo>
                  <a:pt x="9525" y="4459795"/>
                </a:lnTo>
                <a:lnTo>
                  <a:pt x="9525" y="4455033"/>
                </a:lnTo>
                <a:lnTo>
                  <a:pt x="2060828" y="4455033"/>
                </a:lnTo>
                <a:lnTo>
                  <a:pt x="2060828" y="4459795"/>
                </a:lnTo>
                <a:close/>
              </a:path>
              <a:path w="2070735" h="4464685">
                <a:moveTo>
                  <a:pt x="2070353" y="4459795"/>
                </a:moveTo>
                <a:lnTo>
                  <a:pt x="2060828" y="4459795"/>
                </a:lnTo>
                <a:lnTo>
                  <a:pt x="2065591" y="4455033"/>
                </a:lnTo>
                <a:lnTo>
                  <a:pt x="2070353" y="4455033"/>
                </a:lnTo>
                <a:lnTo>
                  <a:pt x="2070353" y="4459795"/>
                </a:lnTo>
                <a:close/>
              </a:path>
            </a:pathLst>
          </a:custGeom>
          <a:solidFill>
            <a:srgbClr val="D9D9D9"/>
          </a:solidFill>
        </p:spPr>
        <p:txBody>
          <a:bodyPr wrap="square" lIns="0" tIns="0" rIns="0" bIns="0" rtlCol="0"/>
          <a:lstStyle/>
          <a:p>
            <a:endParaRPr/>
          </a:p>
        </p:txBody>
      </p:sp>
      <p:sp>
        <p:nvSpPr>
          <p:cNvPr id="7" name="object 7"/>
          <p:cNvSpPr/>
          <p:nvPr/>
        </p:nvSpPr>
        <p:spPr>
          <a:xfrm>
            <a:off x="6529168" y="1520709"/>
            <a:ext cx="2041807" cy="4331886"/>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6510146" y="1419986"/>
            <a:ext cx="2070735" cy="4463415"/>
          </a:xfrm>
          <a:custGeom>
            <a:avLst/>
            <a:gdLst/>
            <a:ahLst/>
            <a:cxnLst/>
            <a:rect l="l" t="t" r="r" b="b"/>
            <a:pathLst>
              <a:path w="2070734" h="4463415">
                <a:moveTo>
                  <a:pt x="2065591" y="4463034"/>
                </a:moveTo>
                <a:lnTo>
                  <a:pt x="4762" y="4463034"/>
                </a:lnTo>
                <a:lnTo>
                  <a:pt x="3289" y="4462805"/>
                </a:lnTo>
                <a:lnTo>
                  <a:pt x="1968" y="4462119"/>
                </a:lnTo>
                <a:lnTo>
                  <a:pt x="914" y="4461065"/>
                </a:lnTo>
                <a:lnTo>
                  <a:pt x="228" y="4459744"/>
                </a:lnTo>
                <a:lnTo>
                  <a:pt x="0" y="4458271"/>
                </a:lnTo>
                <a:lnTo>
                  <a:pt x="0" y="4762"/>
                </a:lnTo>
                <a:lnTo>
                  <a:pt x="4762" y="0"/>
                </a:lnTo>
                <a:lnTo>
                  <a:pt x="2065591" y="0"/>
                </a:lnTo>
                <a:lnTo>
                  <a:pt x="2070353" y="4762"/>
                </a:lnTo>
                <a:lnTo>
                  <a:pt x="9525" y="4762"/>
                </a:lnTo>
                <a:lnTo>
                  <a:pt x="4762" y="9525"/>
                </a:lnTo>
                <a:lnTo>
                  <a:pt x="9525" y="9525"/>
                </a:lnTo>
                <a:lnTo>
                  <a:pt x="9525" y="4453509"/>
                </a:lnTo>
                <a:lnTo>
                  <a:pt x="4762" y="4453509"/>
                </a:lnTo>
                <a:lnTo>
                  <a:pt x="9525" y="4458271"/>
                </a:lnTo>
                <a:lnTo>
                  <a:pt x="2070353" y="4458271"/>
                </a:lnTo>
                <a:lnTo>
                  <a:pt x="2070125" y="4459744"/>
                </a:lnTo>
                <a:lnTo>
                  <a:pt x="2069439" y="4461065"/>
                </a:lnTo>
                <a:lnTo>
                  <a:pt x="2068385" y="4462119"/>
                </a:lnTo>
                <a:lnTo>
                  <a:pt x="2067064" y="4462805"/>
                </a:lnTo>
                <a:lnTo>
                  <a:pt x="2065591" y="4463034"/>
                </a:lnTo>
                <a:close/>
              </a:path>
              <a:path w="2070734" h="4463415">
                <a:moveTo>
                  <a:pt x="9525" y="9525"/>
                </a:moveTo>
                <a:lnTo>
                  <a:pt x="4762" y="9525"/>
                </a:lnTo>
                <a:lnTo>
                  <a:pt x="9525" y="4762"/>
                </a:lnTo>
                <a:lnTo>
                  <a:pt x="9525" y="9525"/>
                </a:lnTo>
                <a:close/>
              </a:path>
              <a:path w="2070734" h="4463415">
                <a:moveTo>
                  <a:pt x="2060828" y="9525"/>
                </a:moveTo>
                <a:lnTo>
                  <a:pt x="9525" y="9525"/>
                </a:lnTo>
                <a:lnTo>
                  <a:pt x="9525" y="4762"/>
                </a:lnTo>
                <a:lnTo>
                  <a:pt x="2060828" y="4762"/>
                </a:lnTo>
                <a:lnTo>
                  <a:pt x="2060828" y="9525"/>
                </a:lnTo>
                <a:close/>
              </a:path>
              <a:path w="2070734" h="4463415">
                <a:moveTo>
                  <a:pt x="2060828" y="4458271"/>
                </a:moveTo>
                <a:lnTo>
                  <a:pt x="2060828" y="4762"/>
                </a:lnTo>
                <a:lnTo>
                  <a:pt x="2065591" y="9525"/>
                </a:lnTo>
                <a:lnTo>
                  <a:pt x="2070353" y="9525"/>
                </a:lnTo>
                <a:lnTo>
                  <a:pt x="2070353" y="4453509"/>
                </a:lnTo>
                <a:lnTo>
                  <a:pt x="2065591" y="4453509"/>
                </a:lnTo>
                <a:lnTo>
                  <a:pt x="2060828" y="4458271"/>
                </a:lnTo>
                <a:close/>
              </a:path>
              <a:path w="2070734" h="4463415">
                <a:moveTo>
                  <a:pt x="2070353" y="9525"/>
                </a:moveTo>
                <a:lnTo>
                  <a:pt x="2065591" y="9525"/>
                </a:lnTo>
                <a:lnTo>
                  <a:pt x="2060828" y="4762"/>
                </a:lnTo>
                <a:lnTo>
                  <a:pt x="2070353" y="4762"/>
                </a:lnTo>
                <a:lnTo>
                  <a:pt x="2070353" y="9525"/>
                </a:lnTo>
                <a:close/>
              </a:path>
              <a:path w="2070734" h="4463415">
                <a:moveTo>
                  <a:pt x="9525" y="4458271"/>
                </a:moveTo>
                <a:lnTo>
                  <a:pt x="4762" y="4453509"/>
                </a:lnTo>
                <a:lnTo>
                  <a:pt x="9525" y="4453509"/>
                </a:lnTo>
                <a:lnTo>
                  <a:pt x="9525" y="4458271"/>
                </a:lnTo>
                <a:close/>
              </a:path>
              <a:path w="2070734" h="4463415">
                <a:moveTo>
                  <a:pt x="2060828" y="4458271"/>
                </a:moveTo>
                <a:lnTo>
                  <a:pt x="9525" y="4458271"/>
                </a:lnTo>
                <a:lnTo>
                  <a:pt x="9525" y="4453509"/>
                </a:lnTo>
                <a:lnTo>
                  <a:pt x="2060828" y="4453509"/>
                </a:lnTo>
                <a:lnTo>
                  <a:pt x="2060828" y="4458271"/>
                </a:lnTo>
                <a:close/>
              </a:path>
              <a:path w="2070734" h="4463415">
                <a:moveTo>
                  <a:pt x="2070353" y="4458271"/>
                </a:moveTo>
                <a:lnTo>
                  <a:pt x="2060828" y="4458271"/>
                </a:lnTo>
                <a:lnTo>
                  <a:pt x="2065591" y="4453509"/>
                </a:lnTo>
                <a:lnTo>
                  <a:pt x="2070353" y="4453509"/>
                </a:lnTo>
                <a:lnTo>
                  <a:pt x="2070353" y="4458271"/>
                </a:lnTo>
                <a:close/>
              </a:path>
            </a:pathLst>
          </a:custGeom>
          <a:solidFill>
            <a:srgbClr val="D9D9D9"/>
          </a:solidFill>
        </p:spPr>
        <p:txBody>
          <a:bodyPr wrap="square" lIns="0" tIns="0" rIns="0" bIns="0" rtlCol="0"/>
          <a:lstStyle/>
          <a:p>
            <a:endParaRPr/>
          </a:p>
        </p:txBody>
      </p:sp>
      <p:sp>
        <p:nvSpPr>
          <p:cNvPr id="9" name="object 9"/>
          <p:cNvSpPr/>
          <p:nvPr/>
        </p:nvSpPr>
        <p:spPr>
          <a:xfrm>
            <a:off x="9346692" y="1520740"/>
            <a:ext cx="2051303" cy="4318167"/>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9337167" y="1419986"/>
            <a:ext cx="2070735" cy="4464685"/>
          </a:xfrm>
          <a:custGeom>
            <a:avLst/>
            <a:gdLst/>
            <a:ahLst/>
            <a:cxnLst/>
            <a:rect l="l" t="t" r="r" b="b"/>
            <a:pathLst>
              <a:path w="2070734" h="4464685">
                <a:moveTo>
                  <a:pt x="2065591" y="4464558"/>
                </a:moveTo>
                <a:lnTo>
                  <a:pt x="4762" y="4464558"/>
                </a:lnTo>
                <a:lnTo>
                  <a:pt x="3289" y="4464329"/>
                </a:lnTo>
                <a:lnTo>
                  <a:pt x="1968" y="4463643"/>
                </a:lnTo>
                <a:lnTo>
                  <a:pt x="914" y="4462589"/>
                </a:lnTo>
                <a:lnTo>
                  <a:pt x="228" y="4461268"/>
                </a:lnTo>
                <a:lnTo>
                  <a:pt x="0" y="4459795"/>
                </a:lnTo>
                <a:lnTo>
                  <a:pt x="0" y="4762"/>
                </a:lnTo>
                <a:lnTo>
                  <a:pt x="4762" y="0"/>
                </a:lnTo>
                <a:lnTo>
                  <a:pt x="2065591" y="0"/>
                </a:lnTo>
                <a:lnTo>
                  <a:pt x="2070353" y="4762"/>
                </a:lnTo>
                <a:lnTo>
                  <a:pt x="9525" y="4762"/>
                </a:lnTo>
                <a:lnTo>
                  <a:pt x="4762" y="9525"/>
                </a:lnTo>
                <a:lnTo>
                  <a:pt x="9525" y="9525"/>
                </a:lnTo>
                <a:lnTo>
                  <a:pt x="9525" y="4455033"/>
                </a:lnTo>
                <a:lnTo>
                  <a:pt x="4762" y="4455033"/>
                </a:lnTo>
                <a:lnTo>
                  <a:pt x="9525" y="4459795"/>
                </a:lnTo>
                <a:lnTo>
                  <a:pt x="2070353" y="4459795"/>
                </a:lnTo>
                <a:lnTo>
                  <a:pt x="2070125" y="4461268"/>
                </a:lnTo>
                <a:lnTo>
                  <a:pt x="2069439" y="4462589"/>
                </a:lnTo>
                <a:lnTo>
                  <a:pt x="2068385" y="4463643"/>
                </a:lnTo>
                <a:lnTo>
                  <a:pt x="2067064" y="4464329"/>
                </a:lnTo>
                <a:lnTo>
                  <a:pt x="2065591" y="4464558"/>
                </a:lnTo>
                <a:close/>
              </a:path>
              <a:path w="2070734" h="4464685">
                <a:moveTo>
                  <a:pt x="9525" y="9525"/>
                </a:moveTo>
                <a:lnTo>
                  <a:pt x="4762" y="9525"/>
                </a:lnTo>
                <a:lnTo>
                  <a:pt x="9525" y="4762"/>
                </a:lnTo>
                <a:lnTo>
                  <a:pt x="9525" y="9525"/>
                </a:lnTo>
                <a:close/>
              </a:path>
              <a:path w="2070734" h="4464685">
                <a:moveTo>
                  <a:pt x="2060828" y="9525"/>
                </a:moveTo>
                <a:lnTo>
                  <a:pt x="9525" y="9525"/>
                </a:lnTo>
                <a:lnTo>
                  <a:pt x="9525" y="4762"/>
                </a:lnTo>
                <a:lnTo>
                  <a:pt x="2060828" y="4762"/>
                </a:lnTo>
                <a:lnTo>
                  <a:pt x="2060828" y="9525"/>
                </a:lnTo>
                <a:close/>
              </a:path>
              <a:path w="2070734" h="4464685">
                <a:moveTo>
                  <a:pt x="2060828" y="4459795"/>
                </a:moveTo>
                <a:lnTo>
                  <a:pt x="2060828" y="4762"/>
                </a:lnTo>
                <a:lnTo>
                  <a:pt x="2065591" y="9525"/>
                </a:lnTo>
                <a:lnTo>
                  <a:pt x="2070353" y="9525"/>
                </a:lnTo>
                <a:lnTo>
                  <a:pt x="2070353" y="4455033"/>
                </a:lnTo>
                <a:lnTo>
                  <a:pt x="2065591" y="4455033"/>
                </a:lnTo>
                <a:lnTo>
                  <a:pt x="2060828" y="4459795"/>
                </a:lnTo>
                <a:close/>
              </a:path>
              <a:path w="2070734" h="4464685">
                <a:moveTo>
                  <a:pt x="2070353" y="9525"/>
                </a:moveTo>
                <a:lnTo>
                  <a:pt x="2065591" y="9525"/>
                </a:lnTo>
                <a:lnTo>
                  <a:pt x="2060828" y="4762"/>
                </a:lnTo>
                <a:lnTo>
                  <a:pt x="2070353" y="4762"/>
                </a:lnTo>
                <a:lnTo>
                  <a:pt x="2070353" y="9525"/>
                </a:lnTo>
                <a:close/>
              </a:path>
              <a:path w="2070734" h="4464685">
                <a:moveTo>
                  <a:pt x="9525" y="4459795"/>
                </a:moveTo>
                <a:lnTo>
                  <a:pt x="4762" y="4455033"/>
                </a:lnTo>
                <a:lnTo>
                  <a:pt x="9525" y="4455033"/>
                </a:lnTo>
                <a:lnTo>
                  <a:pt x="9525" y="4459795"/>
                </a:lnTo>
                <a:close/>
              </a:path>
              <a:path w="2070734" h="4464685">
                <a:moveTo>
                  <a:pt x="2060828" y="4459795"/>
                </a:moveTo>
                <a:lnTo>
                  <a:pt x="9525" y="4459795"/>
                </a:lnTo>
                <a:lnTo>
                  <a:pt x="9525" y="4455033"/>
                </a:lnTo>
                <a:lnTo>
                  <a:pt x="2060828" y="4455033"/>
                </a:lnTo>
                <a:lnTo>
                  <a:pt x="2060828" y="4459795"/>
                </a:lnTo>
                <a:close/>
              </a:path>
              <a:path w="2070734" h="4464685">
                <a:moveTo>
                  <a:pt x="2070353" y="4459795"/>
                </a:moveTo>
                <a:lnTo>
                  <a:pt x="2060828" y="4459795"/>
                </a:lnTo>
                <a:lnTo>
                  <a:pt x="2065591" y="4455033"/>
                </a:lnTo>
                <a:lnTo>
                  <a:pt x="2070353" y="4455033"/>
                </a:lnTo>
                <a:lnTo>
                  <a:pt x="2070353" y="4459795"/>
                </a:lnTo>
                <a:close/>
              </a:path>
            </a:pathLst>
          </a:custGeom>
          <a:solidFill>
            <a:srgbClr val="D9D9D9"/>
          </a:solidFill>
        </p:spPr>
        <p:txBody>
          <a:bodyPr wrap="square" lIns="0" tIns="0" rIns="0" bIns="0" rtlCol="0"/>
          <a:lstStyle/>
          <a:p>
            <a:endParaRPr/>
          </a:p>
        </p:txBody>
      </p:sp>
      <p:sp>
        <p:nvSpPr>
          <p:cNvPr id="11" name="object 11"/>
          <p:cNvSpPr/>
          <p:nvPr/>
        </p:nvSpPr>
        <p:spPr>
          <a:xfrm>
            <a:off x="3396996" y="3381755"/>
            <a:ext cx="280670" cy="204470"/>
          </a:xfrm>
          <a:custGeom>
            <a:avLst/>
            <a:gdLst/>
            <a:ahLst/>
            <a:cxnLst/>
            <a:rect l="l" t="t" r="r" b="b"/>
            <a:pathLst>
              <a:path w="280670" h="204470">
                <a:moveTo>
                  <a:pt x="178307" y="204216"/>
                </a:moveTo>
                <a:lnTo>
                  <a:pt x="178307" y="152400"/>
                </a:lnTo>
                <a:lnTo>
                  <a:pt x="0" y="152400"/>
                </a:lnTo>
                <a:lnTo>
                  <a:pt x="0" y="51816"/>
                </a:lnTo>
                <a:lnTo>
                  <a:pt x="178307" y="51816"/>
                </a:lnTo>
                <a:lnTo>
                  <a:pt x="178307" y="0"/>
                </a:lnTo>
                <a:lnTo>
                  <a:pt x="280415" y="102108"/>
                </a:lnTo>
                <a:lnTo>
                  <a:pt x="178307" y="204216"/>
                </a:lnTo>
                <a:close/>
              </a:path>
            </a:pathLst>
          </a:custGeom>
          <a:solidFill>
            <a:srgbClr val="8D69FC"/>
          </a:solidFill>
        </p:spPr>
        <p:txBody>
          <a:bodyPr wrap="square" lIns="0" tIns="0" rIns="0" bIns="0" rtlCol="0"/>
          <a:lstStyle/>
          <a:p>
            <a:endParaRPr/>
          </a:p>
        </p:txBody>
      </p:sp>
      <p:sp>
        <p:nvSpPr>
          <p:cNvPr id="12" name="object 12"/>
          <p:cNvSpPr/>
          <p:nvPr/>
        </p:nvSpPr>
        <p:spPr>
          <a:xfrm>
            <a:off x="6063996" y="3381755"/>
            <a:ext cx="280670" cy="204470"/>
          </a:xfrm>
          <a:custGeom>
            <a:avLst/>
            <a:gdLst/>
            <a:ahLst/>
            <a:cxnLst/>
            <a:rect l="l" t="t" r="r" b="b"/>
            <a:pathLst>
              <a:path w="280670" h="204470">
                <a:moveTo>
                  <a:pt x="178307" y="204216"/>
                </a:moveTo>
                <a:lnTo>
                  <a:pt x="178307" y="152400"/>
                </a:lnTo>
                <a:lnTo>
                  <a:pt x="0" y="152400"/>
                </a:lnTo>
                <a:lnTo>
                  <a:pt x="0" y="51816"/>
                </a:lnTo>
                <a:lnTo>
                  <a:pt x="178307" y="51816"/>
                </a:lnTo>
                <a:lnTo>
                  <a:pt x="178307" y="0"/>
                </a:lnTo>
                <a:lnTo>
                  <a:pt x="280415" y="102108"/>
                </a:lnTo>
                <a:lnTo>
                  <a:pt x="178307" y="204216"/>
                </a:lnTo>
                <a:close/>
              </a:path>
            </a:pathLst>
          </a:custGeom>
          <a:solidFill>
            <a:srgbClr val="8D69FC"/>
          </a:solidFill>
        </p:spPr>
        <p:txBody>
          <a:bodyPr wrap="square" lIns="0" tIns="0" rIns="0" bIns="0" rtlCol="0"/>
          <a:lstStyle/>
          <a:p>
            <a:endParaRPr/>
          </a:p>
        </p:txBody>
      </p:sp>
      <p:sp>
        <p:nvSpPr>
          <p:cNvPr id="13" name="object 13"/>
          <p:cNvSpPr/>
          <p:nvPr/>
        </p:nvSpPr>
        <p:spPr>
          <a:xfrm>
            <a:off x="8819388" y="3381755"/>
            <a:ext cx="279400" cy="204470"/>
          </a:xfrm>
          <a:custGeom>
            <a:avLst/>
            <a:gdLst/>
            <a:ahLst/>
            <a:cxnLst/>
            <a:rect l="l" t="t" r="r" b="b"/>
            <a:pathLst>
              <a:path w="279400" h="204470">
                <a:moveTo>
                  <a:pt x="178307" y="204216"/>
                </a:moveTo>
                <a:lnTo>
                  <a:pt x="178307" y="152400"/>
                </a:lnTo>
                <a:lnTo>
                  <a:pt x="0" y="152400"/>
                </a:lnTo>
                <a:lnTo>
                  <a:pt x="0" y="51816"/>
                </a:lnTo>
                <a:lnTo>
                  <a:pt x="178307" y="51816"/>
                </a:lnTo>
                <a:lnTo>
                  <a:pt x="178307" y="0"/>
                </a:lnTo>
                <a:lnTo>
                  <a:pt x="278891" y="102108"/>
                </a:lnTo>
                <a:lnTo>
                  <a:pt x="178307" y="204216"/>
                </a:lnTo>
                <a:close/>
              </a:path>
            </a:pathLst>
          </a:custGeom>
          <a:solidFill>
            <a:srgbClr val="8D69FC"/>
          </a:solidFill>
        </p:spPr>
        <p:txBody>
          <a:bodyPr wrap="square" lIns="0" tIns="0" rIns="0" bIns="0" rtlCol="0"/>
          <a:lstStyle/>
          <a:p>
            <a:endParaRPr/>
          </a:p>
        </p:txBody>
      </p:sp>
      <p:sp>
        <p:nvSpPr>
          <p:cNvPr id="14" name="object 14"/>
          <p:cNvSpPr/>
          <p:nvPr/>
        </p:nvSpPr>
        <p:spPr>
          <a:xfrm>
            <a:off x="1182052" y="6064567"/>
            <a:ext cx="2056130" cy="316230"/>
          </a:xfrm>
          <a:custGeom>
            <a:avLst/>
            <a:gdLst/>
            <a:ahLst/>
            <a:cxnLst/>
            <a:rect l="l" t="t" r="r" b="b"/>
            <a:pathLst>
              <a:path w="2056130" h="316229">
                <a:moveTo>
                  <a:pt x="4762" y="311467"/>
                </a:moveTo>
                <a:lnTo>
                  <a:pt x="0" y="311467"/>
                </a:lnTo>
                <a:lnTo>
                  <a:pt x="0" y="282892"/>
                </a:lnTo>
                <a:lnTo>
                  <a:pt x="9525" y="282892"/>
                </a:lnTo>
                <a:lnTo>
                  <a:pt x="9525" y="306705"/>
                </a:lnTo>
                <a:lnTo>
                  <a:pt x="4762" y="306705"/>
                </a:lnTo>
                <a:lnTo>
                  <a:pt x="4762" y="311467"/>
                </a:lnTo>
                <a:close/>
              </a:path>
              <a:path w="2056130" h="316229">
                <a:moveTo>
                  <a:pt x="25082" y="316230"/>
                </a:moveTo>
                <a:lnTo>
                  <a:pt x="4762" y="316230"/>
                </a:lnTo>
                <a:lnTo>
                  <a:pt x="4762" y="306705"/>
                </a:lnTo>
                <a:lnTo>
                  <a:pt x="9525" y="306705"/>
                </a:lnTo>
                <a:lnTo>
                  <a:pt x="9525" y="311467"/>
                </a:lnTo>
                <a:lnTo>
                  <a:pt x="25082" y="311467"/>
                </a:lnTo>
                <a:lnTo>
                  <a:pt x="25082" y="316230"/>
                </a:lnTo>
                <a:close/>
              </a:path>
              <a:path w="2056130" h="316229">
                <a:moveTo>
                  <a:pt x="25082" y="311467"/>
                </a:moveTo>
                <a:lnTo>
                  <a:pt x="9525" y="311467"/>
                </a:lnTo>
                <a:lnTo>
                  <a:pt x="9525" y="306705"/>
                </a:lnTo>
                <a:lnTo>
                  <a:pt x="25082" y="306705"/>
                </a:lnTo>
                <a:lnTo>
                  <a:pt x="25082" y="311467"/>
                </a:lnTo>
                <a:close/>
              </a:path>
              <a:path w="2056130" h="316229">
                <a:moveTo>
                  <a:pt x="9525" y="273367"/>
                </a:moveTo>
                <a:lnTo>
                  <a:pt x="0" y="273367"/>
                </a:lnTo>
                <a:lnTo>
                  <a:pt x="0" y="244792"/>
                </a:lnTo>
                <a:lnTo>
                  <a:pt x="9525" y="244792"/>
                </a:lnTo>
                <a:lnTo>
                  <a:pt x="9525" y="273367"/>
                </a:lnTo>
                <a:close/>
              </a:path>
              <a:path w="2056130" h="316229">
                <a:moveTo>
                  <a:pt x="9525" y="235267"/>
                </a:moveTo>
                <a:lnTo>
                  <a:pt x="0" y="235267"/>
                </a:lnTo>
                <a:lnTo>
                  <a:pt x="0" y="206692"/>
                </a:lnTo>
                <a:lnTo>
                  <a:pt x="9525" y="206692"/>
                </a:lnTo>
                <a:lnTo>
                  <a:pt x="9525" y="235267"/>
                </a:lnTo>
                <a:close/>
              </a:path>
              <a:path w="2056130" h="316229">
                <a:moveTo>
                  <a:pt x="9525" y="197167"/>
                </a:moveTo>
                <a:lnTo>
                  <a:pt x="0" y="197167"/>
                </a:lnTo>
                <a:lnTo>
                  <a:pt x="0" y="168592"/>
                </a:lnTo>
                <a:lnTo>
                  <a:pt x="9525" y="168592"/>
                </a:lnTo>
                <a:lnTo>
                  <a:pt x="9525" y="197167"/>
                </a:lnTo>
                <a:close/>
              </a:path>
              <a:path w="2056130" h="316229">
                <a:moveTo>
                  <a:pt x="9525" y="159067"/>
                </a:moveTo>
                <a:lnTo>
                  <a:pt x="0" y="159067"/>
                </a:lnTo>
                <a:lnTo>
                  <a:pt x="0" y="130492"/>
                </a:lnTo>
                <a:lnTo>
                  <a:pt x="9525" y="130492"/>
                </a:lnTo>
                <a:lnTo>
                  <a:pt x="9525" y="159067"/>
                </a:lnTo>
                <a:close/>
              </a:path>
              <a:path w="2056130" h="316229">
                <a:moveTo>
                  <a:pt x="9525" y="120967"/>
                </a:moveTo>
                <a:lnTo>
                  <a:pt x="0" y="120967"/>
                </a:lnTo>
                <a:lnTo>
                  <a:pt x="0" y="92392"/>
                </a:lnTo>
                <a:lnTo>
                  <a:pt x="9525" y="92392"/>
                </a:lnTo>
                <a:lnTo>
                  <a:pt x="9525" y="120967"/>
                </a:lnTo>
                <a:close/>
              </a:path>
              <a:path w="2056130" h="316229">
                <a:moveTo>
                  <a:pt x="9525" y="82867"/>
                </a:moveTo>
                <a:lnTo>
                  <a:pt x="0" y="82867"/>
                </a:lnTo>
                <a:lnTo>
                  <a:pt x="0" y="54292"/>
                </a:lnTo>
                <a:lnTo>
                  <a:pt x="9525" y="54292"/>
                </a:lnTo>
                <a:lnTo>
                  <a:pt x="9525" y="82867"/>
                </a:lnTo>
                <a:close/>
              </a:path>
              <a:path w="2056130" h="316229">
                <a:moveTo>
                  <a:pt x="9525" y="44767"/>
                </a:moveTo>
                <a:lnTo>
                  <a:pt x="0" y="44767"/>
                </a:lnTo>
                <a:lnTo>
                  <a:pt x="0" y="16192"/>
                </a:lnTo>
                <a:lnTo>
                  <a:pt x="9525" y="16192"/>
                </a:lnTo>
                <a:lnTo>
                  <a:pt x="9525" y="44767"/>
                </a:lnTo>
                <a:close/>
              </a:path>
              <a:path w="2056130" h="316229">
                <a:moveTo>
                  <a:pt x="7619" y="6667"/>
                </a:moveTo>
                <a:lnTo>
                  <a:pt x="0" y="6667"/>
                </a:lnTo>
                <a:lnTo>
                  <a:pt x="0" y="4762"/>
                </a:lnTo>
                <a:lnTo>
                  <a:pt x="4762" y="0"/>
                </a:lnTo>
                <a:lnTo>
                  <a:pt x="31432" y="0"/>
                </a:lnTo>
                <a:lnTo>
                  <a:pt x="31432" y="4762"/>
                </a:lnTo>
                <a:lnTo>
                  <a:pt x="9525" y="4762"/>
                </a:lnTo>
                <a:lnTo>
                  <a:pt x="7619" y="6667"/>
                </a:lnTo>
                <a:close/>
              </a:path>
              <a:path w="2056130" h="316229">
                <a:moveTo>
                  <a:pt x="9525" y="9525"/>
                </a:moveTo>
                <a:lnTo>
                  <a:pt x="4762" y="9525"/>
                </a:lnTo>
                <a:lnTo>
                  <a:pt x="9525" y="4762"/>
                </a:lnTo>
                <a:lnTo>
                  <a:pt x="9525" y="9525"/>
                </a:lnTo>
                <a:close/>
              </a:path>
              <a:path w="2056130" h="316229">
                <a:moveTo>
                  <a:pt x="31432" y="9525"/>
                </a:moveTo>
                <a:lnTo>
                  <a:pt x="9525" y="9525"/>
                </a:lnTo>
                <a:lnTo>
                  <a:pt x="9525" y="4762"/>
                </a:lnTo>
                <a:lnTo>
                  <a:pt x="31432" y="4762"/>
                </a:lnTo>
                <a:lnTo>
                  <a:pt x="31432" y="9525"/>
                </a:lnTo>
                <a:close/>
              </a:path>
              <a:path w="2056130" h="316229">
                <a:moveTo>
                  <a:pt x="69532" y="9525"/>
                </a:moveTo>
                <a:lnTo>
                  <a:pt x="40957" y="9525"/>
                </a:lnTo>
                <a:lnTo>
                  <a:pt x="40957" y="0"/>
                </a:lnTo>
                <a:lnTo>
                  <a:pt x="69532" y="0"/>
                </a:lnTo>
                <a:lnTo>
                  <a:pt x="69532" y="9525"/>
                </a:lnTo>
                <a:close/>
              </a:path>
              <a:path w="2056130" h="316229">
                <a:moveTo>
                  <a:pt x="107632" y="9525"/>
                </a:moveTo>
                <a:lnTo>
                  <a:pt x="79057" y="9525"/>
                </a:lnTo>
                <a:lnTo>
                  <a:pt x="79057" y="0"/>
                </a:lnTo>
                <a:lnTo>
                  <a:pt x="107632" y="0"/>
                </a:lnTo>
                <a:lnTo>
                  <a:pt x="107632" y="9525"/>
                </a:lnTo>
                <a:close/>
              </a:path>
              <a:path w="2056130" h="316229">
                <a:moveTo>
                  <a:pt x="145732" y="9525"/>
                </a:moveTo>
                <a:lnTo>
                  <a:pt x="117157" y="9525"/>
                </a:lnTo>
                <a:lnTo>
                  <a:pt x="117157" y="0"/>
                </a:lnTo>
                <a:lnTo>
                  <a:pt x="145732" y="0"/>
                </a:lnTo>
                <a:lnTo>
                  <a:pt x="145732" y="9525"/>
                </a:lnTo>
                <a:close/>
              </a:path>
              <a:path w="2056130" h="316229">
                <a:moveTo>
                  <a:pt x="183832" y="9525"/>
                </a:moveTo>
                <a:lnTo>
                  <a:pt x="155257" y="9525"/>
                </a:lnTo>
                <a:lnTo>
                  <a:pt x="155257" y="0"/>
                </a:lnTo>
                <a:lnTo>
                  <a:pt x="183832" y="0"/>
                </a:lnTo>
                <a:lnTo>
                  <a:pt x="183832" y="9525"/>
                </a:lnTo>
                <a:close/>
              </a:path>
              <a:path w="2056130" h="316229">
                <a:moveTo>
                  <a:pt x="221932" y="9525"/>
                </a:moveTo>
                <a:lnTo>
                  <a:pt x="193357" y="9525"/>
                </a:lnTo>
                <a:lnTo>
                  <a:pt x="193357" y="0"/>
                </a:lnTo>
                <a:lnTo>
                  <a:pt x="221932" y="0"/>
                </a:lnTo>
                <a:lnTo>
                  <a:pt x="221932" y="9525"/>
                </a:lnTo>
                <a:close/>
              </a:path>
              <a:path w="2056130" h="316229">
                <a:moveTo>
                  <a:pt x="260032" y="9525"/>
                </a:moveTo>
                <a:lnTo>
                  <a:pt x="231457" y="9525"/>
                </a:lnTo>
                <a:lnTo>
                  <a:pt x="231457" y="0"/>
                </a:lnTo>
                <a:lnTo>
                  <a:pt x="260032" y="0"/>
                </a:lnTo>
                <a:lnTo>
                  <a:pt x="260032" y="9525"/>
                </a:lnTo>
                <a:close/>
              </a:path>
              <a:path w="2056130" h="316229">
                <a:moveTo>
                  <a:pt x="298132" y="9525"/>
                </a:moveTo>
                <a:lnTo>
                  <a:pt x="269557" y="9525"/>
                </a:lnTo>
                <a:lnTo>
                  <a:pt x="269557" y="0"/>
                </a:lnTo>
                <a:lnTo>
                  <a:pt x="298132" y="0"/>
                </a:lnTo>
                <a:lnTo>
                  <a:pt x="298132" y="9525"/>
                </a:lnTo>
                <a:close/>
              </a:path>
              <a:path w="2056130" h="316229">
                <a:moveTo>
                  <a:pt x="336232" y="9525"/>
                </a:moveTo>
                <a:lnTo>
                  <a:pt x="307657" y="9525"/>
                </a:lnTo>
                <a:lnTo>
                  <a:pt x="307657" y="0"/>
                </a:lnTo>
                <a:lnTo>
                  <a:pt x="336232" y="0"/>
                </a:lnTo>
                <a:lnTo>
                  <a:pt x="336232" y="9525"/>
                </a:lnTo>
                <a:close/>
              </a:path>
              <a:path w="2056130" h="316229">
                <a:moveTo>
                  <a:pt x="374332" y="9525"/>
                </a:moveTo>
                <a:lnTo>
                  <a:pt x="345757" y="9525"/>
                </a:lnTo>
                <a:lnTo>
                  <a:pt x="345757" y="0"/>
                </a:lnTo>
                <a:lnTo>
                  <a:pt x="374332" y="0"/>
                </a:lnTo>
                <a:lnTo>
                  <a:pt x="374332" y="9525"/>
                </a:lnTo>
                <a:close/>
              </a:path>
              <a:path w="2056130" h="316229">
                <a:moveTo>
                  <a:pt x="412432" y="9525"/>
                </a:moveTo>
                <a:lnTo>
                  <a:pt x="383857" y="9525"/>
                </a:lnTo>
                <a:lnTo>
                  <a:pt x="383857" y="0"/>
                </a:lnTo>
                <a:lnTo>
                  <a:pt x="412432" y="0"/>
                </a:lnTo>
                <a:lnTo>
                  <a:pt x="412432" y="9525"/>
                </a:lnTo>
                <a:close/>
              </a:path>
              <a:path w="2056130" h="316229">
                <a:moveTo>
                  <a:pt x="450532" y="9525"/>
                </a:moveTo>
                <a:lnTo>
                  <a:pt x="421957" y="9525"/>
                </a:lnTo>
                <a:lnTo>
                  <a:pt x="421957" y="0"/>
                </a:lnTo>
                <a:lnTo>
                  <a:pt x="450532" y="0"/>
                </a:lnTo>
                <a:lnTo>
                  <a:pt x="450532" y="9525"/>
                </a:lnTo>
                <a:close/>
              </a:path>
              <a:path w="2056130" h="316229">
                <a:moveTo>
                  <a:pt x="488632" y="9525"/>
                </a:moveTo>
                <a:lnTo>
                  <a:pt x="460057" y="9525"/>
                </a:lnTo>
                <a:lnTo>
                  <a:pt x="460057" y="0"/>
                </a:lnTo>
                <a:lnTo>
                  <a:pt x="488632" y="0"/>
                </a:lnTo>
                <a:lnTo>
                  <a:pt x="488632" y="9525"/>
                </a:lnTo>
                <a:close/>
              </a:path>
              <a:path w="2056130" h="316229">
                <a:moveTo>
                  <a:pt x="526732" y="9525"/>
                </a:moveTo>
                <a:lnTo>
                  <a:pt x="498157" y="9525"/>
                </a:lnTo>
                <a:lnTo>
                  <a:pt x="498157" y="0"/>
                </a:lnTo>
                <a:lnTo>
                  <a:pt x="526732" y="0"/>
                </a:lnTo>
                <a:lnTo>
                  <a:pt x="526732" y="9525"/>
                </a:lnTo>
                <a:close/>
              </a:path>
              <a:path w="2056130" h="316229">
                <a:moveTo>
                  <a:pt x="564832" y="9525"/>
                </a:moveTo>
                <a:lnTo>
                  <a:pt x="536257" y="9525"/>
                </a:lnTo>
                <a:lnTo>
                  <a:pt x="536257" y="0"/>
                </a:lnTo>
                <a:lnTo>
                  <a:pt x="564832" y="0"/>
                </a:lnTo>
                <a:lnTo>
                  <a:pt x="564832" y="9525"/>
                </a:lnTo>
                <a:close/>
              </a:path>
              <a:path w="2056130" h="316229">
                <a:moveTo>
                  <a:pt x="602932" y="9525"/>
                </a:moveTo>
                <a:lnTo>
                  <a:pt x="574357" y="9525"/>
                </a:lnTo>
                <a:lnTo>
                  <a:pt x="574357" y="0"/>
                </a:lnTo>
                <a:lnTo>
                  <a:pt x="602932" y="0"/>
                </a:lnTo>
                <a:lnTo>
                  <a:pt x="602932" y="9525"/>
                </a:lnTo>
                <a:close/>
              </a:path>
              <a:path w="2056130" h="316229">
                <a:moveTo>
                  <a:pt x="641032" y="9525"/>
                </a:moveTo>
                <a:lnTo>
                  <a:pt x="612457" y="9525"/>
                </a:lnTo>
                <a:lnTo>
                  <a:pt x="612457" y="0"/>
                </a:lnTo>
                <a:lnTo>
                  <a:pt x="641032" y="0"/>
                </a:lnTo>
                <a:lnTo>
                  <a:pt x="641032" y="9525"/>
                </a:lnTo>
                <a:close/>
              </a:path>
              <a:path w="2056130" h="316229">
                <a:moveTo>
                  <a:pt x="679132" y="9525"/>
                </a:moveTo>
                <a:lnTo>
                  <a:pt x="650557" y="9525"/>
                </a:lnTo>
                <a:lnTo>
                  <a:pt x="650557" y="0"/>
                </a:lnTo>
                <a:lnTo>
                  <a:pt x="679132" y="0"/>
                </a:lnTo>
                <a:lnTo>
                  <a:pt x="679132" y="9525"/>
                </a:lnTo>
                <a:close/>
              </a:path>
              <a:path w="2056130" h="316229">
                <a:moveTo>
                  <a:pt x="717232" y="9525"/>
                </a:moveTo>
                <a:lnTo>
                  <a:pt x="688657" y="9525"/>
                </a:lnTo>
                <a:lnTo>
                  <a:pt x="688657" y="0"/>
                </a:lnTo>
                <a:lnTo>
                  <a:pt x="717232" y="0"/>
                </a:lnTo>
                <a:lnTo>
                  <a:pt x="717232" y="9525"/>
                </a:lnTo>
                <a:close/>
              </a:path>
              <a:path w="2056130" h="316229">
                <a:moveTo>
                  <a:pt x="755332" y="9525"/>
                </a:moveTo>
                <a:lnTo>
                  <a:pt x="726757" y="9525"/>
                </a:lnTo>
                <a:lnTo>
                  <a:pt x="726757" y="0"/>
                </a:lnTo>
                <a:lnTo>
                  <a:pt x="755332" y="0"/>
                </a:lnTo>
                <a:lnTo>
                  <a:pt x="755332" y="9525"/>
                </a:lnTo>
                <a:close/>
              </a:path>
              <a:path w="2056130" h="316229">
                <a:moveTo>
                  <a:pt x="793432" y="9525"/>
                </a:moveTo>
                <a:lnTo>
                  <a:pt x="764857" y="9525"/>
                </a:lnTo>
                <a:lnTo>
                  <a:pt x="764857" y="0"/>
                </a:lnTo>
                <a:lnTo>
                  <a:pt x="793432" y="0"/>
                </a:lnTo>
                <a:lnTo>
                  <a:pt x="793432" y="9525"/>
                </a:lnTo>
                <a:close/>
              </a:path>
              <a:path w="2056130" h="316229">
                <a:moveTo>
                  <a:pt x="831532" y="9525"/>
                </a:moveTo>
                <a:lnTo>
                  <a:pt x="802957" y="9525"/>
                </a:lnTo>
                <a:lnTo>
                  <a:pt x="802957" y="0"/>
                </a:lnTo>
                <a:lnTo>
                  <a:pt x="831532" y="0"/>
                </a:lnTo>
                <a:lnTo>
                  <a:pt x="831532" y="9525"/>
                </a:lnTo>
                <a:close/>
              </a:path>
              <a:path w="2056130" h="316229">
                <a:moveTo>
                  <a:pt x="869632" y="9525"/>
                </a:moveTo>
                <a:lnTo>
                  <a:pt x="841057" y="9525"/>
                </a:lnTo>
                <a:lnTo>
                  <a:pt x="841057" y="0"/>
                </a:lnTo>
                <a:lnTo>
                  <a:pt x="869632" y="0"/>
                </a:lnTo>
                <a:lnTo>
                  <a:pt x="869632" y="9525"/>
                </a:lnTo>
                <a:close/>
              </a:path>
              <a:path w="2056130" h="316229">
                <a:moveTo>
                  <a:pt x="907732" y="9525"/>
                </a:moveTo>
                <a:lnTo>
                  <a:pt x="879157" y="9525"/>
                </a:lnTo>
                <a:lnTo>
                  <a:pt x="879157" y="0"/>
                </a:lnTo>
                <a:lnTo>
                  <a:pt x="907732" y="0"/>
                </a:lnTo>
                <a:lnTo>
                  <a:pt x="907732" y="9525"/>
                </a:lnTo>
                <a:close/>
              </a:path>
              <a:path w="2056130" h="316229">
                <a:moveTo>
                  <a:pt x="945832" y="9525"/>
                </a:moveTo>
                <a:lnTo>
                  <a:pt x="917257" y="9525"/>
                </a:lnTo>
                <a:lnTo>
                  <a:pt x="917257" y="0"/>
                </a:lnTo>
                <a:lnTo>
                  <a:pt x="945832" y="0"/>
                </a:lnTo>
                <a:lnTo>
                  <a:pt x="945832" y="9525"/>
                </a:lnTo>
                <a:close/>
              </a:path>
              <a:path w="2056130" h="316229">
                <a:moveTo>
                  <a:pt x="983932" y="9525"/>
                </a:moveTo>
                <a:lnTo>
                  <a:pt x="955357" y="9525"/>
                </a:lnTo>
                <a:lnTo>
                  <a:pt x="955357" y="0"/>
                </a:lnTo>
                <a:lnTo>
                  <a:pt x="983932" y="0"/>
                </a:lnTo>
                <a:lnTo>
                  <a:pt x="983932" y="9525"/>
                </a:lnTo>
                <a:close/>
              </a:path>
              <a:path w="2056130" h="316229">
                <a:moveTo>
                  <a:pt x="1022032" y="9525"/>
                </a:moveTo>
                <a:lnTo>
                  <a:pt x="993457" y="9525"/>
                </a:lnTo>
                <a:lnTo>
                  <a:pt x="993457" y="0"/>
                </a:lnTo>
                <a:lnTo>
                  <a:pt x="1022032" y="0"/>
                </a:lnTo>
                <a:lnTo>
                  <a:pt x="1022032" y="9525"/>
                </a:lnTo>
                <a:close/>
              </a:path>
              <a:path w="2056130" h="316229">
                <a:moveTo>
                  <a:pt x="1060132" y="9525"/>
                </a:moveTo>
                <a:lnTo>
                  <a:pt x="1031557" y="9525"/>
                </a:lnTo>
                <a:lnTo>
                  <a:pt x="1031557" y="0"/>
                </a:lnTo>
                <a:lnTo>
                  <a:pt x="1060132" y="0"/>
                </a:lnTo>
                <a:lnTo>
                  <a:pt x="1060132" y="9525"/>
                </a:lnTo>
                <a:close/>
              </a:path>
              <a:path w="2056130" h="316229">
                <a:moveTo>
                  <a:pt x="1098232" y="9525"/>
                </a:moveTo>
                <a:lnTo>
                  <a:pt x="1069657" y="9525"/>
                </a:lnTo>
                <a:lnTo>
                  <a:pt x="1069657" y="0"/>
                </a:lnTo>
                <a:lnTo>
                  <a:pt x="1098232" y="0"/>
                </a:lnTo>
                <a:lnTo>
                  <a:pt x="1098232" y="9525"/>
                </a:lnTo>
                <a:close/>
              </a:path>
              <a:path w="2056130" h="316229">
                <a:moveTo>
                  <a:pt x="1136332" y="9525"/>
                </a:moveTo>
                <a:lnTo>
                  <a:pt x="1107757" y="9525"/>
                </a:lnTo>
                <a:lnTo>
                  <a:pt x="1107757" y="0"/>
                </a:lnTo>
                <a:lnTo>
                  <a:pt x="1136332" y="0"/>
                </a:lnTo>
                <a:lnTo>
                  <a:pt x="1136332" y="9525"/>
                </a:lnTo>
                <a:close/>
              </a:path>
              <a:path w="2056130" h="316229">
                <a:moveTo>
                  <a:pt x="1174432" y="9525"/>
                </a:moveTo>
                <a:lnTo>
                  <a:pt x="1145857" y="9525"/>
                </a:lnTo>
                <a:lnTo>
                  <a:pt x="1145857" y="0"/>
                </a:lnTo>
                <a:lnTo>
                  <a:pt x="1174432" y="0"/>
                </a:lnTo>
                <a:lnTo>
                  <a:pt x="1174432" y="9525"/>
                </a:lnTo>
                <a:close/>
              </a:path>
              <a:path w="2056130" h="316229">
                <a:moveTo>
                  <a:pt x="1212532" y="9525"/>
                </a:moveTo>
                <a:lnTo>
                  <a:pt x="1183957" y="9525"/>
                </a:lnTo>
                <a:lnTo>
                  <a:pt x="1183957" y="0"/>
                </a:lnTo>
                <a:lnTo>
                  <a:pt x="1212532" y="0"/>
                </a:lnTo>
                <a:lnTo>
                  <a:pt x="1212532" y="9525"/>
                </a:lnTo>
                <a:close/>
              </a:path>
              <a:path w="2056130" h="316229">
                <a:moveTo>
                  <a:pt x="1250632" y="9525"/>
                </a:moveTo>
                <a:lnTo>
                  <a:pt x="1222057" y="9525"/>
                </a:lnTo>
                <a:lnTo>
                  <a:pt x="1222057" y="0"/>
                </a:lnTo>
                <a:lnTo>
                  <a:pt x="1250632" y="0"/>
                </a:lnTo>
                <a:lnTo>
                  <a:pt x="1250632" y="9525"/>
                </a:lnTo>
                <a:close/>
              </a:path>
              <a:path w="2056130" h="316229">
                <a:moveTo>
                  <a:pt x="1288732" y="9525"/>
                </a:moveTo>
                <a:lnTo>
                  <a:pt x="1260157" y="9525"/>
                </a:lnTo>
                <a:lnTo>
                  <a:pt x="1260157" y="0"/>
                </a:lnTo>
                <a:lnTo>
                  <a:pt x="1288732" y="0"/>
                </a:lnTo>
                <a:lnTo>
                  <a:pt x="1288732" y="9525"/>
                </a:lnTo>
                <a:close/>
              </a:path>
              <a:path w="2056130" h="316229">
                <a:moveTo>
                  <a:pt x="1326832" y="9525"/>
                </a:moveTo>
                <a:lnTo>
                  <a:pt x="1298257" y="9525"/>
                </a:lnTo>
                <a:lnTo>
                  <a:pt x="1298257" y="0"/>
                </a:lnTo>
                <a:lnTo>
                  <a:pt x="1326832" y="0"/>
                </a:lnTo>
                <a:lnTo>
                  <a:pt x="1326832" y="9525"/>
                </a:lnTo>
                <a:close/>
              </a:path>
              <a:path w="2056130" h="316229">
                <a:moveTo>
                  <a:pt x="1364932" y="9525"/>
                </a:moveTo>
                <a:lnTo>
                  <a:pt x="1336357" y="9525"/>
                </a:lnTo>
                <a:lnTo>
                  <a:pt x="1336357" y="0"/>
                </a:lnTo>
                <a:lnTo>
                  <a:pt x="1364932" y="0"/>
                </a:lnTo>
                <a:lnTo>
                  <a:pt x="1364932" y="9525"/>
                </a:lnTo>
                <a:close/>
              </a:path>
              <a:path w="2056130" h="316229">
                <a:moveTo>
                  <a:pt x="1403032" y="9525"/>
                </a:moveTo>
                <a:lnTo>
                  <a:pt x="1374457" y="9525"/>
                </a:lnTo>
                <a:lnTo>
                  <a:pt x="1374457" y="0"/>
                </a:lnTo>
                <a:lnTo>
                  <a:pt x="1403032" y="0"/>
                </a:lnTo>
                <a:lnTo>
                  <a:pt x="1403032" y="9525"/>
                </a:lnTo>
                <a:close/>
              </a:path>
              <a:path w="2056130" h="316229">
                <a:moveTo>
                  <a:pt x="1441132" y="9525"/>
                </a:moveTo>
                <a:lnTo>
                  <a:pt x="1412557" y="9525"/>
                </a:lnTo>
                <a:lnTo>
                  <a:pt x="1412557" y="0"/>
                </a:lnTo>
                <a:lnTo>
                  <a:pt x="1441132" y="0"/>
                </a:lnTo>
                <a:lnTo>
                  <a:pt x="1441132" y="9525"/>
                </a:lnTo>
                <a:close/>
              </a:path>
              <a:path w="2056130" h="316229">
                <a:moveTo>
                  <a:pt x="1479232" y="9525"/>
                </a:moveTo>
                <a:lnTo>
                  <a:pt x="1450657" y="9525"/>
                </a:lnTo>
                <a:lnTo>
                  <a:pt x="1450657" y="0"/>
                </a:lnTo>
                <a:lnTo>
                  <a:pt x="1479232" y="0"/>
                </a:lnTo>
                <a:lnTo>
                  <a:pt x="1479232" y="9525"/>
                </a:lnTo>
                <a:close/>
              </a:path>
              <a:path w="2056130" h="316229">
                <a:moveTo>
                  <a:pt x="1517332" y="9525"/>
                </a:moveTo>
                <a:lnTo>
                  <a:pt x="1488757" y="9525"/>
                </a:lnTo>
                <a:lnTo>
                  <a:pt x="1488757" y="0"/>
                </a:lnTo>
                <a:lnTo>
                  <a:pt x="1517332" y="0"/>
                </a:lnTo>
                <a:lnTo>
                  <a:pt x="1517332" y="9525"/>
                </a:lnTo>
                <a:close/>
              </a:path>
              <a:path w="2056130" h="316229">
                <a:moveTo>
                  <a:pt x="1555432" y="9525"/>
                </a:moveTo>
                <a:lnTo>
                  <a:pt x="1526857" y="9525"/>
                </a:lnTo>
                <a:lnTo>
                  <a:pt x="1526857" y="0"/>
                </a:lnTo>
                <a:lnTo>
                  <a:pt x="1555432" y="0"/>
                </a:lnTo>
                <a:lnTo>
                  <a:pt x="1555432" y="9525"/>
                </a:lnTo>
                <a:close/>
              </a:path>
              <a:path w="2056130" h="316229">
                <a:moveTo>
                  <a:pt x="1593532" y="9525"/>
                </a:moveTo>
                <a:lnTo>
                  <a:pt x="1564957" y="9525"/>
                </a:lnTo>
                <a:lnTo>
                  <a:pt x="1564957" y="0"/>
                </a:lnTo>
                <a:lnTo>
                  <a:pt x="1593532" y="0"/>
                </a:lnTo>
                <a:lnTo>
                  <a:pt x="1593532" y="9525"/>
                </a:lnTo>
                <a:close/>
              </a:path>
              <a:path w="2056130" h="316229">
                <a:moveTo>
                  <a:pt x="1631632" y="9525"/>
                </a:moveTo>
                <a:lnTo>
                  <a:pt x="1603057" y="9525"/>
                </a:lnTo>
                <a:lnTo>
                  <a:pt x="1603057" y="0"/>
                </a:lnTo>
                <a:lnTo>
                  <a:pt x="1631632" y="0"/>
                </a:lnTo>
                <a:lnTo>
                  <a:pt x="1631632" y="9525"/>
                </a:lnTo>
                <a:close/>
              </a:path>
              <a:path w="2056130" h="316229">
                <a:moveTo>
                  <a:pt x="1669732" y="9525"/>
                </a:moveTo>
                <a:lnTo>
                  <a:pt x="1641157" y="9525"/>
                </a:lnTo>
                <a:lnTo>
                  <a:pt x="1641157" y="0"/>
                </a:lnTo>
                <a:lnTo>
                  <a:pt x="1669732" y="0"/>
                </a:lnTo>
                <a:lnTo>
                  <a:pt x="1669732" y="9525"/>
                </a:lnTo>
                <a:close/>
              </a:path>
              <a:path w="2056130" h="316229">
                <a:moveTo>
                  <a:pt x="1707832" y="9525"/>
                </a:moveTo>
                <a:lnTo>
                  <a:pt x="1679257" y="9525"/>
                </a:lnTo>
                <a:lnTo>
                  <a:pt x="1679257" y="0"/>
                </a:lnTo>
                <a:lnTo>
                  <a:pt x="1707832" y="0"/>
                </a:lnTo>
                <a:lnTo>
                  <a:pt x="1707832" y="9525"/>
                </a:lnTo>
                <a:close/>
              </a:path>
              <a:path w="2056130" h="316229">
                <a:moveTo>
                  <a:pt x="1745932" y="9525"/>
                </a:moveTo>
                <a:lnTo>
                  <a:pt x="1717357" y="9525"/>
                </a:lnTo>
                <a:lnTo>
                  <a:pt x="1717357" y="0"/>
                </a:lnTo>
                <a:lnTo>
                  <a:pt x="1745932" y="0"/>
                </a:lnTo>
                <a:lnTo>
                  <a:pt x="1745932" y="9525"/>
                </a:lnTo>
                <a:close/>
              </a:path>
              <a:path w="2056130" h="316229">
                <a:moveTo>
                  <a:pt x="1784032" y="9525"/>
                </a:moveTo>
                <a:lnTo>
                  <a:pt x="1755457" y="9525"/>
                </a:lnTo>
                <a:lnTo>
                  <a:pt x="1755457" y="0"/>
                </a:lnTo>
                <a:lnTo>
                  <a:pt x="1784032" y="0"/>
                </a:lnTo>
                <a:lnTo>
                  <a:pt x="1784032" y="9525"/>
                </a:lnTo>
                <a:close/>
              </a:path>
              <a:path w="2056130" h="316229">
                <a:moveTo>
                  <a:pt x="1822132" y="9525"/>
                </a:moveTo>
                <a:lnTo>
                  <a:pt x="1793557" y="9525"/>
                </a:lnTo>
                <a:lnTo>
                  <a:pt x="1793557" y="0"/>
                </a:lnTo>
                <a:lnTo>
                  <a:pt x="1822132" y="0"/>
                </a:lnTo>
                <a:lnTo>
                  <a:pt x="1822132" y="9525"/>
                </a:lnTo>
                <a:close/>
              </a:path>
              <a:path w="2056130" h="316229">
                <a:moveTo>
                  <a:pt x="1860232" y="9525"/>
                </a:moveTo>
                <a:lnTo>
                  <a:pt x="1831657" y="9525"/>
                </a:lnTo>
                <a:lnTo>
                  <a:pt x="1831657" y="0"/>
                </a:lnTo>
                <a:lnTo>
                  <a:pt x="1860232" y="0"/>
                </a:lnTo>
                <a:lnTo>
                  <a:pt x="1860232" y="9525"/>
                </a:lnTo>
                <a:close/>
              </a:path>
              <a:path w="2056130" h="316229">
                <a:moveTo>
                  <a:pt x="1898332" y="9525"/>
                </a:moveTo>
                <a:lnTo>
                  <a:pt x="1869757" y="9525"/>
                </a:lnTo>
                <a:lnTo>
                  <a:pt x="1869757" y="0"/>
                </a:lnTo>
                <a:lnTo>
                  <a:pt x="1898332" y="0"/>
                </a:lnTo>
                <a:lnTo>
                  <a:pt x="1898332" y="9525"/>
                </a:lnTo>
                <a:close/>
              </a:path>
              <a:path w="2056130" h="316229">
                <a:moveTo>
                  <a:pt x="1936432" y="9525"/>
                </a:moveTo>
                <a:lnTo>
                  <a:pt x="1907857" y="9525"/>
                </a:lnTo>
                <a:lnTo>
                  <a:pt x="1907857" y="0"/>
                </a:lnTo>
                <a:lnTo>
                  <a:pt x="1936432" y="0"/>
                </a:lnTo>
                <a:lnTo>
                  <a:pt x="1936432" y="9525"/>
                </a:lnTo>
                <a:close/>
              </a:path>
              <a:path w="2056130" h="316229">
                <a:moveTo>
                  <a:pt x="1974532" y="9525"/>
                </a:moveTo>
                <a:lnTo>
                  <a:pt x="1945957" y="9525"/>
                </a:lnTo>
                <a:lnTo>
                  <a:pt x="1945957" y="0"/>
                </a:lnTo>
                <a:lnTo>
                  <a:pt x="1974532" y="0"/>
                </a:lnTo>
                <a:lnTo>
                  <a:pt x="1974532" y="9525"/>
                </a:lnTo>
                <a:close/>
              </a:path>
              <a:path w="2056130" h="316229">
                <a:moveTo>
                  <a:pt x="2012632" y="9525"/>
                </a:moveTo>
                <a:lnTo>
                  <a:pt x="1984057" y="9525"/>
                </a:lnTo>
                <a:lnTo>
                  <a:pt x="1984057" y="0"/>
                </a:lnTo>
                <a:lnTo>
                  <a:pt x="2012632" y="0"/>
                </a:lnTo>
                <a:lnTo>
                  <a:pt x="2012632" y="9525"/>
                </a:lnTo>
                <a:close/>
              </a:path>
              <a:path w="2056130" h="316229">
                <a:moveTo>
                  <a:pt x="2050732" y="9525"/>
                </a:moveTo>
                <a:lnTo>
                  <a:pt x="2022157" y="9525"/>
                </a:lnTo>
                <a:lnTo>
                  <a:pt x="2022157" y="0"/>
                </a:lnTo>
                <a:lnTo>
                  <a:pt x="2050732" y="0"/>
                </a:lnTo>
                <a:lnTo>
                  <a:pt x="2050732" y="9525"/>
                </a:lnTo>
                <a:close/>
              </a:path>
              <a:path w="2056130" h="316229">
                <a:moveTo>
                  <a:pt x="2056129" y="42227"/>
                </a:moveTo>
                <a:lnTo>
                  <a:pt x="2046604" y="42227"/>
                </a:lnTo>
                <a:lnTo>
                  <a:pt x="2046604" y="13652"/>
                </a:lnTo>
                <a:lnTo>
                  <a:pt x="2056129" y="13652"/>
                </a:lnTo>
                <a:lnTo>
                  <a:pt x="2056129" y="42227"/>
                </a:lnTo>
                <a:close/>
              </a:path>
              <a:path w="2056130" h="316229">
                <a:moveTo>
                  <a:pt x="2056129" y="80327"/>
                </a:moveTo>
                <a:lnTo>
                  <a:pt x="2046604" y="80327"/>
                </a:lnTo>
                <a:lnTo>
                  <a:pt x="2046604" y="51752"/>
                </a:lnTo>
                <a:lnTo>
                  <a:pt x="2056129" y="51752"/>
                </a:lnTo>
                <a:lnTo>
                  <a:pt x="2056129" y="80327"/>
                </a:lnTo>
                <a:close/>
              </a:path>
              <a:path w="2056130" h="316229">
                <a:moveTo>
                  <a:pt x="2056129" y="118427"/>
                </a:moveTo>
                <a:lnTo>
                  <a:pt x="2046604" y="118427"/>
                </a:lnTo>
                <a:lnTo>
                  <a:pt x="2046604" y="89852"/>
                </a:lnTo>
                <a:lnTo>
                  <a:pt x="2056129" y="89852"/>
                </a:lnTo>
                <a:lnTo>
                  <a:pt x="2056129" y="118427"/>
                </a:lnTo>
                <a:close/>
              </a:path>
              <a:path w="2056130" h="316229">
                <a:moveTo>
                  <a:pt x="2056129" y="156527"/>
                </a:moveTo>
                <a:lnTo>
                  <a:pt x="2046604" y="156527"/>
                </a:lnTo>
                <a:lnTo>
                  <a:pt x="2046604" y="127952"/>
                </a:lnTo>
                <a:lnTo>
                  <a:pt x="2056129" y="127952"/>
                </a:lnTo>
                <a:lnTo>
                  <a:pt x="2056129" y="156527"/>
                </a:lnTo>
                <a:close/>
              </a:path>
              <a:path w="2056130" h="316229">
                <a:moveTo>
                  <a:pt x="2056129" y="194627"/>
                </a:moveTo>
                <a:lnTo>
                  <a:pt x="2046604" y="194627"/>
                </a:lnTo>
                <a:lnTo>
                  <a:pt x="2046604" y="166052"/>
                </a:lnTo>
                <a:lnTo>
                  <a:pt x="2056129" y="166052"/>
                </a:lnTo>
                <a:lnTo>
                  <a:pt x="2056129" y="194627"/>
                </a:lnTo>
                <a:close/>
              </a:path>
              <a:path w="2056130" h="316229">
                <a:moveTo>
                  <a:pt x="2056129" y="232727"/>
                </a:moveTo>
                <a:lnTo>
                  <a:pt x="2046604" y="232727"/>
                </a:lnTo>
                <a:lnTo>
                  <a:pt x="2046604" y="204152"/>
                </a:lnTo>
                <a:lnTo>
                  <a:pt x="2056129" y="204152"/>
                </a:lnTo>
                <a:lnTo>
                  <a:pt x="2056129" y="232727"/>
                </a:lnTo>
                <a:close/>
              </a:path>
              <a:path w="2056130" h="316229">
                <a:moveTo>
                  <a:pt x="2056129" y="270827"/>
                </a:moveTo>
                <a:lnTo>
                  <a:pt x="2046604" y="270827"/>
                </a:lnTo>
                <a:lnTo>
                  <a:pt x="2046604" y="242252"/>
                </a:lnTo>
                <a:lnTo>
                  <a:pt x="2056129" y="242252"/>
                </a:lnTo>
                <a:lnTo>
                  <a:pt x="2056129" y="270827"/>
                </a:lnTo>
                <a:close/>
              </a:path>
              <a:path w="2056130" h="316229">
                <a:moveTo>
                  <a:pt x="2056129" y="308927"/>
                </a:moveTo>
                <a:lnTo>
                  <a:pt x="2046604" y="308927"/>
                </a:lnTo>
                <a:lnTo>
                  <a:pt x="2046604" y="280352"/>
                </a:lnTo>
                <a:lnTo>
                  <a:pt x="2056129" y="280352"/>
                </a:lnTo>
                <a:lnTo>
                  <a:pt x="2056129" y="308927"/>
                </a:lnTo>
                <a:close/>
              </a:path>
              <a:path w="2056130" h="316229">
                <a:moveTo>
                  <a:pt x="2044382" y="316230"/>
                </a:moveTo>
                <a:lnTo>
                  <a:pt x="2015807" y="316230"/>
                </a:lnTo>
                <a:lnTo>
                  <a:pt x="2015807" y="306705"/>
                </a:lnTo>
                <a:lnTo>
                  <a:pt x="2044382" y="306705"/>
                </a:lnTo>
                <a:lnTo>
                  <a:pt x="2044382" y="316230"/>
                </a:lnTo>
                <a:close/>
              </a:path>
              <a:path w="2056130" h="316229">
                <a:moveTo>
                  <a:pt x="2006282" y="316230"/>
                </a:moveTo>
                <a:lnTo>
                  <a:pt x="1977707" y="316230"/>
                </a:lnTo>
                <a:lnTo>
                  <a:pt x="1977707" y="306705"/>
                </a:lnTo>
                <a:lnTo>
                  <a:pt x="2006282" y="306705"/>
                </a:lnTo>
                <a:lnTo>
                  <a:pt x="2006282" y="316230"/>
                </a:lnTo>
                <a:close/>
              </a:path>
              <a:path w="2056130" h="316229">
                <a:moveTo>
                  <a:pt x="1968182" y="316230"/>
                </a:moveTo>
                <a:lnTo>
                  <a:pt x="1939607" y="316230"/>
                </a:lnTo>
                <a:lnTo>
                  <a:pt x="1939607" y="306705"/>
                </a:lnTo>
                <a:lnTo>
                  <a:pt x="1968182" y="306705"/>
                </a:lnTo>
                <a:lnTo>
                  <a:pt x="1968182" y="316230"/>
                </a:lnTo>
                <a:close/>
              </a:path>
              <a:path w="2056130" h="316229">
                <a:moveTo>
                  <a:pt x="1930082" y="316230"/>
                </a:moveTo>
                <a:lnTo>
                  <a:pt x="1901507" y="316230"/>
                </a:lnTo>
                <a:lnTo>
                  <a:pt x="1901507" y="306705"/>
                </a:lnTo>
                <a:lnTo>
                  <a:pt x="1930082" y="306705"/>
                </a:lnTo>
                <a:lnTo>
                  <a:pt x="1930082" y="316230"/>
                </a:lnTo>
                <a:close/>
              </a:path>
              <a:path w="2056130" h="316229">
                <a:moveTo>
                  <a:pt x="1891982" y="316230"/>
                </a:moveTo>
                <a:lnTo>
                  <a:pt x="1863407" y="316230"/>
                </a:lnTo>
                <a:lnTo>
                  <a:pt x="1863407" y="306705"/>
                </a:lnTo>
                <a:lnTo>
                  <a:pt x="1891982" y="306705"/>
                </a:lnTo>
                <a:lnTo>
                  <a:pt x="1891982" y="316230"/>
                </a:lnTo>
                <a:close/>
              </a:path>
              <a:path w="2056130" h="316229">
                <a:moveTo>
                  <a:pt x="1853882" y="316230"/>
                </a:moveTo>
                <a:lnTo>
                  <a:pt x="1825307" y="316230"/>
                </a:lnTo>
                <a:lnTo>
                  <a:pt x="1825307" y="306705"/>
                </a:lnTo>
                <a:lnTo>
                  <a:pt x="1853882" y="306705"/>
                </a:lnTo>
                <a:lnTo>
                  <a:pt x="1853882" y="316230"/>
                </a:lnTo>
                <a:close/>
              </a:path>
              <a:path w="2056130" h="316229">
                <a:moveTo>
                  <a:pt x="1815782" y="316230"/>
                </a:moveTo>
                <a:lnTo>
                  <a:pt x="1787207" y="316230"/>
                </a:lnTo>
                <a:lnTo>
                  <a:pt x="1787207" y="306705"/>
                </a:lnTo>
                <a:lnTo>
                  <a:pt x="1815782" y="306705"/>
                </a:lnTo>
                <a:lnTo>
                  <a:pt x="1815782" y="316230"/>
                </a:lnTo>
                <a:close/>
              </a:path>
              <a:path w="2056130" h="316229">
                <a:moveTo>
                  <a:pt x="1777682" y="316230"/>
                </a:moveTo>
                <a:lnTo>
                  <a:pt x="1749107" y="316230"/>
                </a:lnTo>
                <a:lnTo>
                  <a:pt x="1749107" y="306705"/>
                </a:lnTo>
                <a:lnTo>
                  <a:pt x="1777682" y="306705"/>
                </a:lnTo>
                <a:lnTo>
                  <a:pt x="1777682" y="316230"/>
                </a:lnTo>
                <a:close/>
              </a:path>
              <a:path w="2056130" h="316229">
                <a:moveTo>
                  <a:pt x="1739582" y="316230"/>
                </a:moveTo>
                <a:lnTo>
                  <a:pt x="1711007" y="316230"/>
                </a:lnTo>
                <a:lnTo>
                  <a:pt x="1711007" y="306705"/>
                </a:lnTo>
                <a:lnTo>
                  <a:pt x="1739582" y="306705"/>
                </a:lnTo>
                <a:lnTo>
                  <a:pt x="1739582" y="316230"/>
                </a:lnTo>
                <a:close/>
              </a:path>
              <a:path w="2056130" h="316229">
                <a:moveTo>
                  <a:pt x="1701482" y="316230"/>
                </a:moveTo>
                <a:lnTo>
                  <a:pt x="1672907" y="316230"/>
                </a:lnTo>
                <a:lnTo>
                  <a:pt x="1672907" y="306705"/>
                </a:lnTo>
                <a:lnTo>
                  <a:pt x="1701482" y="306705"/>
                </a:lnTo>
                <a:lnTo>
                  <a:pt x="1701482" y="316230"/>
                </a:lnTo>
                <a:close/>
              </a:path>
              <a:path w="2056130" h="316229">
                <a:moveTo>
                  <a:pt x="1663382" y="316230"/>
                </a:moveTo>
                <a:lnTo>
                  <a:pt x="1634807" y="316230"/>
                </a:lnTo>
                <a:lnTo>
                  <a:pt x="1634807" y="306705"/>
                </a:lnTo>
                <a:lnTo>
                  <a:pt x="1663382" y="306705"/>
                </a:lnTo>
                <a:lnTo>
                  <a:pt x="1663382" y="316230"/>
                </a:lnTo>
                <a:close/>
              </a:path>
              <a:path w="2056130" h="316229">
                <a:moveTo>
                  <a:pt x="1625282" y="316230"/>
                </a:moveTo>
                <a:lnTo>
                  <a:pt x="1596707" y="316230"/>
                </a:lnTo>
                <a:lnTo>
                  <a:pt x="1596707" y="306705"/>
                </a:lnTo>
                <a:lnTo>
                  <a:pt x="1625282" y="306705"/>
                </a:lnTo>
                <a:lnTo>
                  <a:pt x="1625282" y="316230"/>
                </a:lnTo>
                <a:close/>
              </a:path>
              <a:path w="2056130" h="316229">
                <a:moveTo>
                  <a:pt x="1587182" y="316230"/>
                </a:moveTo>
                <a:lnTo>
                  <a:pt x="1558607" y="316230"/>
                </a:lnTo>
                <a:lnTo>
                  <a:pt x="1558607" y="306705"/>
                </a:lnTo>
                <a:lnTo>
                  <a:pt x="1587182" y="306705"/>
                </a:lnTo>
                <a:lnTo>
                  <a:pt x="1587182" y="316230"/>
                </a:lnTo>
                <a:close/>
              </a:path>
              <a:path w="2056130" h="316229">
                <a:moveTo>
                  <a:pt x="1549082" y="316230"/>
                </a:moveTo>
                <a:lnTo>
                  <a:pt x="1520507" y="316230"/>
                </a:lnTo>
                <a:lnTo>
                  <a:pt x="1520507" y="306705"/>
                </a:lnTo>
                <a:lnTo>
                  <a:pt x="1549082" y="306705"/>
                </a:lnTo>
                <a:lnTo>
                  <a:pt x="1549082" y="316230"/>
                </a:lnTo>
                <a:close/>
              </a:path>
              <a:path w="2056130" h="316229">
                <a:moveTo>
                  <a:pt x="1510982" y="316230"/>
                </a:moveTo>
                <a:lnTo>
                  <a:pt x="1482407" y="316230"/>
                </a:lnTo>
                <a:lnTo>
                  <a:pt x="1482407" y="306705"/>
                </a:lnTo>
                <a:lnTo>
                  <a:pt x="1510982" y="306705"/>
                </a:lnTo>
                <a:lnTo>
                  <a:pt x="1510982" y="316230"/>
                </a:lnTo>
                <a:close/>
              </a:path>
              <a:path w="2056130" h="316229">
                <a:moveTo>
                  <a:pt x="1472882" y="316230"/>
                </a:moveTo>
                <a:lnTo>
                  <a:pt x="1444307" y="316230"/>
                </a:lnTo>
                <a:lnTo>
                  <a:pt x="1444307" y="306705"/>
                </a:lnTo>
                <a:lnTo>
                  <a:pt x="1472882" y="306705"/>
                </a:lnTo>
                <a:lnTo>
                  <a:pt x="1472882" y="316230"/>
                </a:lnTo>
                <a:close/>
              </a:path>
              <a:path w="2056130" h="316229">
                <a:moveTo>
                  <a:pt x="1434782" y="316230"/>
                </a:moveTo>
                <a:lnTo>
                  <a:pt x="1406207" y="316230"/>
                </a:lnTo>
                <a:lnTo>
                  <a:pt x="1406207" y="306705"/>
                </a:lnTo>
                <a:lnTo>
                  <a:pt x="1434782" y="306705"/>
                </a:lnTo>
                <a:lnTo>
                  <a:pt x="1434782" y="316230"/>
                </a:lnTo>
                <a:close/>
              </a:path>
              <a:path w="2056130" h="316229">
                <a:moveTo>
                  <a:pt x="1396682" y="316230"/>
                </a:moveTo>
                <a:lnTo>
                  <a:pt x="1368107" y="316230"/>
                </a:lnTo>
                <a:lnTo>
                  <a:pt x="1368107" y="306705"/>
                </a:lnTo>
                <a:lnTo>
                  <a:pt x="1396682" y="306705"/>
                </a:lnTo>
                <a:lnTo>
                  <a:pt x="1396682" y="316230"/>
                </a:lnTo>
                <a:close/>
              </a:path>
              <a:path w="2056130" h="316229">
                <a:moveTo>
                  <a:pt x="1358582" y="316230"/>
                </a:moveTo>
                <a:lnTo>
                  <a:pt x="1330007" y="316230"/>
                </a:lnTo>
                <a:lnTo>
                  <a:pt x="1330007" y="306705"/>
                </a:lnTo>
                <a:lnTo>
                  <a:pt x="1358582" y="306705"/>
                </a:lnTo>
                <a:lnTo>
                  <a:pt x="1358582" y="316230"/>
                </a:lnTo>
                <a:close/>
              </a:path>
              <a:path w="2056130" h="316229">
                <a:moveTo>
                  <a:pt x="1320482" y="316230"/>
                </a:moveTo>
                <a:lnTo>
                  <a:pt x="1291907" y="316230"/>
                </a:lnTo>
                <a:lnTo>
                  <a:pt x="1291907" y="306705"/>
                </a:lnTo>
                <a:lnTo>
                  <a:pt x="1320482" y="306705"/>
                </a:lnTo>
                <a:lnTo>
                  <a:pt x="1320482" y="316230"/>
                </a:lnTo>
                <a:close/>
              </a:path>
              <a:path w="2056130" h="316229">
                <a:moveTo>
                  <a:pt x="1282382" y="316230"/>
                </a:moveTo>
                <a:lnTo>
                  <a:pt x="1253807" y="316230"/>
                </a:lnTo>
                <a:lnTo>
                  <a:pt x="1253807" y="306705"/>
                </a:lnTo>
                <a:lnTo>
                  <a:pt x="1282382" y="306705"/>
                </a:lnTo>
                <a:lnTo>
                  <a:pt x="1282382" y="316230"/>
                </a:lnTo>
                <a:close/>
              </a:path>
              <a:path w="2056130" h="316229">
                <a:moveTo>
                  <a:pt x="1244282" y="316230"/>
                </a:moveTo>
                <a:lnTo>
                  <a:pt x="1215707" y="316230"/>
                </a:lnTo>
                <a:lnTo>
                  <a:pt x="1215707" y="306705"/>
                </a:lnTo>
                <a:lnTo>
                  <a:pt x="1244282" y="306705"/>
                </a:lnTo>
                <a:lnTo>
                  <a:pt x="1244282" y="316230"/>
                </a:lnTo>
                <a:close/>
              </a:path>
              <a:path w="2056130" h="316229">
                <a:moveTo>
                  <a:pt x="1206182" y="316230"/>
                </a:moveTo>
                <a:lnTo>
                  <a:pt x="1177607" y="316230"/>
                </a:lnTo>
                <a:lnTo>
                  <a:pt x="1177607" y="306705"/>
                </a:lnTo>
                <a:lnTo>
                  <a:pt x="1206182" y="306705"/>
                </a:lnTo>
                <a:lnTo>
                  <a:pt x="1206182" y="316230"/>
                </a:lnTo>
                <a:close/>
              </a:path>
              <a:path w="2056130" h="316229">
                <a:moveTo>
                  <a:pt x="1168082" y="316230"/>
                </a:moveTo>
                <a:lnTo>
                  <a:pt x="1139507" y="316230"/>
                </a:lnTo>
                <a:lnTo>
                  <a:pt x="1139507" y="306705"/>
                </a:lnTo>
                <a:lnTo>
                  <a:pt x="1168082" y="306705"/>
                </a:lnTo>
                <a:lnTo>
                  <a:pt x="1168082" y="316230"/>
                </a:lnTo>
                <a:close/>
              </a:path>
              <a:path w="2056130" h="316229">
                <a:moveTo>
                  <a:pt x="1129982" y="316230"/>
                </a:moveTo>
                <a:lnTo>
                  <a:pt x="1101407" y="316230"/>
                </a:lnTo>
                <a:lnTo>
                  <a:pt x="1101407" y="306705"/>
                </a:lnTo>
                <a:lnTo>
                  <a:pt x="1129982" y="306705"/>
                </a:lnTo>
                <a:lnTo>
                  <a:pt x="1129982" y="316230"/>
                </a:lnTo>
                <a:close/>
              </a:path>
              <a:path w="2056130" h="316229">
                <a:moveTo>
                  <a:pt x="1091882" y="316230"/>
                </a:moveTo>
                <a:lnTo>
                  <a:pt x="1063307" y="316230"/>
                </a:lnTo>
                <a:lnTo>
                  <a:pt x="1063307" y="306705"/>
                </a:lnTo>
                <a:lnTo>
                  <a:pt x="1091882" y="306705"/>
                </a:lnTo>
                <a:lnTo>
                  <a:pt x="1091882" y="316230"/>
                </a:lnTo>
                <a:close/>
              </a:path>
              <a:path w="2056130" h="316229">
                <a:moveTo>
                  <a:pt x="1053782" y="316230"/>
                </a:moveTo>
                <a:lnTo>
                  <a:pt x="1025207" y="316230"/>
                </a:lnTo>
                <a:lnTo>
                  <a:pt x="1025207" y="306705"/>
                </a:lnTo>
                <a:lnTo>
                  <a:pt x="1053782" y="306705"/>
                </a:lnTo>
                <a:lnTo>
                  <a:pt x="1053782" y="316230"/>
                </a:lnTo>
                <a:close/>
              </a:path>
              <a:path w="2056130" h="316229">
                <a:moveTo>
                  <a:pt x="1015682" y="316230"/>
                </a:moveTo>
                <a:lnTo>
                  <a:pt x="987107" y="316230"/>
                </a:lnTo>
                <a:lnTo>
                  <a:pt x="987107" y="306705"/>
                </a:lnTo>
                <a:lnTo>
                  <a:pt x="1015682" y="306705"/>
                </a:lnTo>
                <a:lnTo>
                  <a:pt x="1015682" y="316230"/>
                </a:lnTo>
                <a:close/>
              </a:path>
              <a:path w="2056130" h="316229">
                <a:moveTo>
                  <a:pt x="977582" y="316230"/>
                </a:moveTo>
                <a:lnTo>
                  <a:pt x="949007" y="316230"/>
                </a:lnTo>
                <a:lnTo>
                  <a:pt x="949007" y="306705"/>
                </a:lnTo>
                <a:lnTo>
                  <a:pt x="977582" y="306705"/>
                </a:lnTo>
                <a:lnTo>
                  <a:pt x="977582" y="316230"/>
                </a:lnTo>
                <a:close/>
              </a:path>
              <a:path w="2056130" h="316229">
                <a:moveTo>
                  <a:pt x="939482" y="316230"/>
                </a:moveTo>
                <a:lnTo>
                  <a:pt x="910907" y="316230"/>
                </a:lnTo>
                <a:lnTo>
                  <a:pt x="910907" y="306705"/>
                </a:lnTo>
                <a:lnTo>
                  <a:pt x="939482" y="306705"/>
                </a:lnTo>
                <a:lnTo>
                  <a:pt x="939482" y="316230"/>
                </a:lnTo>
                <a:close/>
              </a:path>
              <a:path w="2056130" h="316229">
                <a:moveTo>
                  <a:pt x="901382" y="316230"/>
                </a:moveTo>
                <a:lnTo>
                  <a:pt x="872807" y="316230"/>
                </a:lnTo>
                <a:lnTo>
                  <a:pt x="872807" y="306705"/>
                </a:lnTo>
                <a:lnTo>
                  <a:pt x="901382" y="306705"/>
                </a:lnTo>
                <a:lnTo>
                  <a:pt x="901382" y="316230"/>
                </a:lnTo>
                <a:close/>
              </a:path>
              <a:path w="2056130" h="316229">
                <a:moveTo>
                  <a:pt x="863282" y="316230"/>
                </a:moveTo>
                <a:lnTo>
                  <a:pt x="834707" y="316230"/>
                </a:lnTo>
                <a:lnTo>
                  <a:pt x="834707" y="306705"/>
                </a:lnTo>
                <a:lnTo>
                  <a:pt x="863282" y="306705"/>
                </a:lnTo>
                <a:lnTo>
                  <a:pt x="863282" y="316230"/>
                </a:lnTo>
                <a:close/>
              </a:path>
              <a:path w="2056130" h="316229">
                <a:moveTo>
                  <a:pt x="825182" y="316230"/>
                </a:moveTo>
                <a:lnTo>
                  <a:pt x="796607" y="316230"/>
                </a:lnTo>
                <a:lnTo>
                  <a:pt x="796607" y="306705"/>
                </a:lnTo>
                <a:lnTo>
                  <a:pt x="825182" y="306705"/>
                </a:lnTo>
                <a:lnTo>
                  <a:pt x="825182" y="316230"/>
                </a:lnTo>
                <a:close/>
              </a:path>
              <a:path w="2056130" h="316229">
                <a:moveTo>
                  <a:pt x="787082" y="316230"/>
                </a:moveTo>
                <a:lnTo>
                  <a:pt x="758507" y="316230"/>
                </a:lnTo>
                <a:lnTo>
                  <a:pt x="758507" y="306705"/>
                </a:lnTo>
                <a:lnTo>
                  <a:pt x="787082" y="306705"/>
                </a:lnTo>
                <a:lnTo>
                  <a:pt x="787082" y="316230"/>
                </a:lnTo>
                <a:close/>
              </a:path>
              <a:path w="2056130" h="316229">
                <a:moveTo>
                  <a:pt x="748982" y="316230"/>
                </a:moveTo>
                <a:lnTo>
                  <a:pt x="720407" y="316230"/>
                </a:lnTo>
                <a:lnTo>
                  <a:pt x="720407" y="306705"/>
                </a:lnTo>
                <a:lnTo>
                  <a:pt x="748982" y="306705"/>
                </a:lnTo>
                <a:lnTo>
                  <a:pt x="748982" y="316230"/>
                </a:lnTo>
                <a:close/>
              </a:path>
              <a:path w="2056130" h="316229">
                <a:moveTo>
                  <a:pt x="710882" y="316230"/>
                </a:moveTo>
                <a:lnTo>
                  <a:pt x="682307" y="316230"/>
                </a:lnTo>
                <a:lnTo>
                  <a:pt x="682307" y="306705"/>
                </a:lnTo>
                <a:lnTo>
                  <a:pt x="710882" y="306705"/>
                </a:lnTo>
                <a:lnTo>
                  <a:pt x="710882" y="316230"/>
                </a:lnTo>
                <a:close/>
              </a:path>
              <a:path w="2056130" h="316229">
                <a:moveTo>
                  <a:pt x="672782" y="316230"/>
                </a:moveTo>
                <a:lnTo>
                  <a:pt x="644207" y="316230"/>
                </a:lnTo>
                <a:lnTo>
                  <a:pt x="644207" y="306705"/>
                </a:lnTo>
                <a:lnTo>
                  <a:pt x="672782" y="306705"/>
                </a:lnTo>
                <a:lnTo>
                  <a:pt x="672782" y="316230"/>
                </a:lnTo>
                <a:close/>
              </a:path>
              <a:path w="2056130" h="316229">
                <a:moveTo>
                  <a:pt x="634682" y="316230"/>
                </a:moveTo>
                <a:lnTo>
                  <a:pt x="606107" y="316230"/>
                </a:lnTo>
                <a:lnTo>
                  <a:pt x="606107" y="306705"/>
                </a:lnTo>
                <a:lnTo>
                  <a:pt x="634682" y="306705"/>
                </a:lnTo>
                <a:lnTo>
                  <a:pt x="634682" y="316230"/>
                </a:lnTo>
                <a:close/>
              </a:path>
              <a:path w="2056130" h="316229">
                <a:moveTo>
                  <a:pt x="596582" y="316230"/>
                </a:moveTo>
                <a:lnTo>
                  <a:pt x="568007" y="316230"/>
                </a:lnTo>
                <a:lnTo>
                  <a:pt x="568007" y="306705"/>
                </a:lnTo>
                <a:lnTo>
                  <a:pt x="596582" y="306705"/>
                </a:lnTo>
                <a:lnTo>
                  <a:pt x="596582" y="316230"/>
                </a:lnTo>
                <a:close/>
              </a:path>
              <a:path w="2056130" h="316229">
                <a:moveTo>
                  <a:pt x="558482" y="316230"/>
                </a:moveTo>
                <a:lnTo>
                  <a:pt x="529907" y="316230"/>
                </a:lnTo>
                <a:lnTo>
                  <a:pt x="529907" y="306705"/>
                </a:lnTo>
                <a:lnTo>
                  <a:pt x="558482" y="306705"/>
                </a:lnTo>
                <a:lnTo>
                  <a:pt x="558482" y="316230"/>
                </a:lnTo>
                <a:close/>
              </a:path>
              <a:path w="2056130" h="316229">
                <a:moveTo>
                  <a:pt x="520382" y="316230"/>
                </a:moveTo>
                <a:lnTo>
                  <a:pt x="491807" y="316230"/>
                </a:lnTo>
                <a:lnTo>
                  <a:pt x="491807" y="306705"/>
                </a:lnTo>
                <a:lnTo>
                  <a:pt x="520382" y="306705"/>
                </a:lnTo>
                <a:lnTo>
                  <a:pt x="520382" y="316230"/>
                </a:lnTo>
                <a:close/>
              </a:path>
              <a:path w="2056130" h="316229">
                <a:moveTo>
                  <a:pt x="482282" y="316230"/>
                </a:moveTo>
                <a:lnTo>
                  <a:pt x="453707" y="316230"/>
                </a:lnTo>
                <a:lnTo>
                  <a:pt x="453707" y="306705"/>
                </a:lnTo>
                <a:lnTo>
                  <a:pt x="482282" y="306705"/>
                </a:lnTo>
                <a:lnTo>
                  <a:pt x="482282" y="316230"/>
                </a:lnTo>
                <a:close/>
              </a:path>
              <a:path w="2056130" h="316229">
                <a:moveTo>
                  <a:pt x="444182" y="316230"/>
                </a:moveTo>
                <a:lnTo>
                  <a:pt x="415607" y="316230"/>
                </a:lnTo>
                <a:lnTo>
                  <a:pt x="415607" y="306705"/>
                </a:lnTo>
                <a:lnTo>
                  <a:pt x="444182" y="306705"/>
                </a:lnTo>
                <a:lnTo>
                  <a:pt x="444182" y="316230"/>
                </a:lnTo>
                <a:close/>
              </a:path>
              <a:path w="2056130" h="316229">
                <a:moveTo>
                  <a:pt x="406082" y="316230"/>
                </a:moveTo>
                <a:lnTo>
                  <a:pt x="377507" y="316230"/>
                </a:lnTo>
                <a:lnTo>
                  <a:pt x="377507" y="306705"/>
                </a:lnTo>
                <a:lnTo>
                  <a:pt x="406082" y="306705"/>
                </a:lnTo>
                <a:lnTo>
                  <a:pt x="406082" y="316230"/>
                </a:lnTo>
                <a:close/>
              </a:path>
              <a:path w="2056130" h="316229">
                <a:moveTo>
                  <a:pt x="367982" y="316230"/>
                </a:moveTo>
                <a:lnTo>
                  <a:pt x="339407" y="316230"/>
                </a:lnTo>
                <a:lnTo>
                  <a:pt x="339407" y="306705"/>
                </a:lnTo>
                <a:lnTo>
                  <a:pt x="367982" y="306705"/>
                </a:lnTo>
                <a:lnTo>
                  <a:pt x="367982" y="316230"/>
                </a:lnTo>
                <a:close/>
              </a:path>
              <a:path w="2056130" h="316229">
                <a:moveTo>
                  <a:pt x="329882" y="316230"/>
                </a:moveTo>
                <a:lnTo>
                  <a:pt x="301307" y="316230"/>
                </a:lnTo>
                <a:lnTo>
                  <a:pt x="301307" y="306705"/>
                </a:lnTo>
                <a:lnTo>
                  <a:pt x="329882" y="306705"/>
                </a:lnTo>
                <a:lnTo>
                  <a:pt x="329882" y="316230"/>
                </a:lnTo>
                <a:close/>
              </a:path>
              <a:path w="2056130" h="316229">
                <a:moveTo>
                  <a:pt x="291782" y="316230"/>
                </a:moveTo>
                <a:lnTo>
                  <a:pt x="263207" y="316230"/>
                </a:lnTo>
                <a:lnTo>
                  <a:pt x="263207" y="306705"/>
                </a:lnTo>
                <a:lnTo>
                  <a:pt x="291782" y="306705"/>
                </a:lnTo>
                <a:lnTo>
                  <a:pt x="291782" y="316230"/>
                </a:lnTo>
                <a:close/>
              </a:path>
              <a:path w="2056130" h="316229">
                <a:moveTo>
                  <a:pt x="253682" y="316230"/>
                </a:moveTo>
                <a:lnTo>
                  <a:pt x="225107" y="316230"/>
                </a:lnTo>
                <a:lnTo>
                  <a:pt x="225107" y="306705"/>
                </a:lnTo>
                <a:lnTo>
                  <a:pt x="253682" y="306705"/>
                </a:lnTo>
                <a:lnTo>
                  <a:pt x="253682" y="316230"/>
                </a:lnTo>
                <a:close/>
              </a:path>
              <a:path w="2056130" h="316229">
                <a:moveTo>
                  <a:pt x="215582" y="316230"/>
                </a:moveTo>
                <a:lnTo>
                  <a:pt x="187007" y="316230"/>
                </a:lnTo>
                <a:lnTo>
                  <a:pt x="187007" y="306705"/>
                </a:lnTo>
                <a:lnTo>
                  <a:pt x="215582" y="306705"/>
                </a:lnTo>
                <a:lnTo>
                  <a:pt x="215582" y="316230"/>
                </a:lnTo>
                <a:close/>
              </a:path>
              <a:path w="2056130" h="316229">
                <a:moveTo>
                  <a:pt x="177482" y="316230"/>
                </a:moveTo>
                <a:lnTo>
                  <a:pt x="148907" y="316230"/>
                </a:lnTo>
                <a:lnTo>
                  <a:pt x="148907" y="306705"/>
                </a:lnTo>
                <a:lnTo>
                  <a:pt x="177482" y="306705"/>
                </a:lnTo>
                <a:lnTo>
                  <a:pt x="177482" y="316230"/>
                </a:lnTo>
                <a:close/>
              </a:path>
              <a:path w="2056130" h="316229">
                <a:moveTo>
                  <a:pt x="139382" y="316230"/>
                </a:moveTo>
                <a:lnTo>
                  <a:pt x="110807" y="316230"/>
                </a:lnTo>
                <a:lnTo>
                  <a:pt x="110807" y="306705"/>
                </a:lnTo>
                <a:lnTo>
                  <a:pt x="139382" y="306705"/>
                </a:lnTo>
                <a:lnTo>
                  <a:pt x="139382" y="316230"/>
                </a:lnTo>
                <a:close/>
              </a:path>
              <a:path w="2056130" h="316229">
                <a:moveTo>
                  <a:pt x="101282" y="316230"/>
                </a:moveTo>
                <a:lnTo>
                  <a:pt x="72707" y="316230"/>
                </a:lnTo>
                <a:lnTo>
                  <a:pt x="72707" y="306705"/>
                </a:lnTo>
                <a:lnTo>
                  <a:pt x="101282" y="306705"/>
                </a:lnTo>
                <a:lnTo>
                  <a:pt x="101282" y="316230"/>
                </a:lnTo>
                <a:close/>
              </a:path>
              <a:path w="2056130" h="316229">
                <a:moveTo>
                  <a:pt x="63182" y="316230"/>
                </a:moveTo>
                <a:lnTo>
                  <a:pt x="34607" y="316230"/>
                </a:lnTo>
                <a:lnTo>
                  <a:pt x="34607" y="306705"/>
                </a:lnTo>
                <a:lnTo>
                  <a:pt x="63182" y="306705"/>
                </a:lnTo>
                <a:lnTo>
                  <a:pt x="63182" y="316230"/>
                </a:lnTo>
                <a:close/>
              </a:path>
            </a:pathLst>
          </a:custGeom>
          <a:solidFill>
            <a:srgbClr val="835DFC"/>
          </a:solidFill>
        </p:spPr>
        <p:txBody>
          <a:bodyPr wrap="square" lIns="0" tIns="0" rIns="0" bIns="0" rtlCol="0"/>
          <a:lstStyle/>
          <a:p>
            <a:endParaRPr/>
          </a:p>
        </p:txBody>
      </p:sp>
      <p:sp>
        <p:nvSpPr>
          <p:cNvPr id="15" name="object 15"/>
          <p:cNvSpPr/>
          <p:nvPr/>
        </p:nvSpPr>
        <p:spPr>
          <a:xfrm>
            <a:off x="1056132" y="6099175"/>
            <a:ext cx="231648" cy="231139"/>
          </a:xfrm>
          <a:prstGeom prst="rect">
            <a:avLst/>
          </a:prstGeom>
          <a:blipFill>
            <a:blip r:embed="rId7" cstate="print"/>
            <a:stretch>
              <a:fillRect/>
            </a:stretch>
          </a:blipFill>
        </p:spPr>
        <p:txBody>
          <a:bodyPr wrap="square" lIns="0" tIns="0" rIns="0" bIns="0" rtlCol="0"/>
          <a:lstStyle/>
          <a:p>
            <a:endParaRPr/>
          </a:p>
        </p:txBody>
      </p:sp>
      <p:sp>
        <p:nvSpPr>
          <p:cNvPr id="16" name="object 16"/>
          <p:cNvSpPr txBox="1"/>
          <p:nvPr/>
        </p:nvSpPr>
        <p:spPr>
          <a:xfrm>
            <a:off x="1096010" y="6053645"/>
            <a:ext cx="2026285"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FFFFFF"/>
                </a:solidFill>
                <a:latin typeface="Arial"/>
                <a:cs typeface="Arial"/>
              </a:rPr>
              <a:t>1</a:t>
            </a:r>
            <a:r>
              <a:rPr sz="1800" spc="155" dirty="0">
                <a:solidFill>
                  <a:srgbClr val="FFFFFF"/>
                </a:solidFill>
                <a:latin typeface="Arial"/>
                <a:cs typeface="Arial"/>
              </a:rPr>
              <a:t> </a:t>
            </a:r>
            <a:r>
              <a:rPr sz="2100" baseline="1984" dirty="0">
                <a:solidFill>
                  <a:srgbClr val="404040"/>
                </a:solidFill>
                <a:latin typeface="Microsoft YaHei"/>
                <a:cs typeface="Microsoft YaHei"/>
              </a:rPr>
              <a:t>在首页选择心仪的产</a:t>
            </a:r>
            <a:r>
              <a:rPr sz="2100" spc="7" baseline="1984" dirty="0">
                <a:solidFill>
                  <a:srgbClr val="404040"/>
                </a:solidFill>
                <a:latin typeface="Microsoft YaHei"/>
                <a:cs typeface="Microsoft YaHei"/>
              </a:rPr>
              <a:t>品</a:t>
            </a:r>
            <a:endParaRPr sz="2100" baseline="1984">
              <a:latin typeface="Microsoft YaHei"/>
              <a:cs typeface="Microsoft YaHei"/>
            </a:endParaRPr>
          </a:p>
        </p:txBody>
      </p:sp>
      <p:sp>
        <p:nvSpPr>
          <p:cNvPr id="17" name="object 17"/>
          <p:cNvSpPr/>
          <p:nvPr/>
        </p:nvSpPr>
        <p:spPr>
          <a:xfrm>
            <a:off x="3836987" y="6064567"/>
            <a:ext cx="2056130" cy="531495"/>
          </a:xfrm>
          <a:custGeom>
            <a:avLst/>
            <a:gdLst/>
            <a:ahLst/>
            <a:cxnLst/>
            <a:rect l="l" t="t" r="r" b="b"/>
            <a:pathLst>
              <a:path w="2056129" h="531495">
                <a:moveTo>
                  <a:pt x="7937" y="526732"/>
                </a:moveTo>
                <a:lnTo>
                  <a:pt x="0" y="526732"/>
                </a:lnTo>
                <a:lnTo>
                  <a:pt x="0" y="498157"/>
                </a:lnTo>
                <a:lnTo>
                  <a:pt x="9525" y="498157"/>
                </a:lnTo>
                <a:lnTo>
                  <a:pt x="9525" y="521970"/>
                </a:lnTo>
                <a:lnTo>
                  <a:pt x="7937" y="521970"/>
                </a:lnTo>
                <a:lnTo>
                  <a:pt x="7937" y="526732"/>
                </a:lnTo>
                <a:close/>
              </a:path>
              <a:path w="2056129" h="531495">
                <a:moveTo>
                  <a:pt x="36512" y="531495"/>
                </a:moveTo>
                <a:lnTo>
                  <a:pt x="7937" y="531495"/>
                </a:lnTo>
                <a:lnTo>
                  <a:pt x="7937" y="521970"/>
                </a:lnTo>
                <a:lnTo>
                  <a:pt x="9525" y="521970"/>
                </a:lnTo>
                <a:lnTo>
                  <a:pt x="9525" y="526732"/>
                </a:lnTo>
                <a:lnTo>
                  <a:pt x="36512" y="526732"/>
                </a:lnTo>
                <a:lnTo>
                  <a:pt x="36512" y="531495"/>
                </a:lnTo>
                <a:close/>
              </a:path>
              <a:path w="2056129" h="531495">
                <a:moveTo>
                  <a:pt x="36512" y="526732"/>
                </a:moveTo>
                <a:lnTo>
                  <a:pt x="9525" y="526732"/>
                </a:lnTo>
                <a:lnTo>
                  <a:pt x="9525" y="521970"/>
                </a:lnTo>
                <a:lnTo>
                  <a:pt x="36512" y="521970"/>
                </a:lnTo>
                <a:lnTo>
                  <a:pt x="36512" y="526732"/>
                </a:lnTo>
                <a:close/>
              </a:path>
              <a:path w="2056129" h="531495">
                <a:moveTo>
                  <a:pt x="9525" y="488632"/>
                </a:moveTo>
                <a:lnTo>
                  <a:pt x="0" y="488632"/>
                </a:lnTo>
                <a:lnTo>
                  <a:pt x="0" y="460057"/>
                </a:lnTo>
                <a:lnTo>
                  <a:pt x="9525" y="460057"/>
                </a:lnTo>
                <a:lnTo>
                  <a:pt x="9525" y="488632"/>
                </a:lnTo>
                <a:close/>
              </a:path>
              <a:path w="2056129" h="531495">
                <a:moveTo>
                  <a:pt x="9525" y="450532"/>
                </a:moveTo>
                <a:lnTo>
                  <a:pt x="0" y="450532"/>
                </a:lnTo>
                <a:lnTo>
                  <a:pt x="0" y="421957"/>
                </a:lnTo>
                <a:lnTo>
                  <a:pt x="9525" y="421957"/>
                </a:lnTo>
                <a:lnTo>
                  <a:pt x="9525" y="450532"/>
                </a:lnTo>
                <a:close/>
              </a:path>
              <a:path w="2056129" h="531495">
                <a:moveTo>
                  <a:pt x="9525" y="412432"/>
                </a:moveTo>
                <a:lnTo>
                  <a:pt x="0" y="412432"/>
                </a:lnTo>
                <a:lnTo>
                  <a:pt x="0" y="383857"/>
                </a:lnTo>
                <a:lnTo>
                  <a:pt x="9525" y="383857"/>
                </a:lnTo>
                <a:lnTo>
                  <a:pt x="9525" y="412432"/>
                </a:lnTo>
                <a:close/>
              </a:path>
              <a:path w="2056129" h="531495">
                <a:moveTo>
                  <a:pt x="9525" y="374332"/>
                </a:moveTo>
                <a:lnTo>
                  <a:pt x="0" y="374332"/>
                </a:lnTo>
                <a:lnTo>
                  <a:pt x="0" y="345757"/>
                </a:lnTo>
                <a:lnTo>
                  <a:pt x="9525" y="345757"/>
                </a:lnTo>
                <a:lnTo>
                  <a:pt x="9525" y="374332"/>
                </a:lnTo>
                <a:close/>
              </a:path>
              <a:path w="2056129" h="531495">
                <a:moveTo>
                  <a:pt x="9525" y="336232"/>
                </a:moveTo>
                <a:lnTo>
                  <a:pt x="0" y="336232"/>
                </a:lnTo>
                <a:lnTo>
                  <a:pt x="0" y="307657"/>
                </a:lnTo>
                <a:lnTo>
                  <a:pt x="9525" y="307657"/>
                </a:lnTo>
                <a:lnTo>
                  <a:pt x="9525" y="336232"/>
                </a:lnTo>
                <a:close/>
              </a:path>
              <a:path w="2056129" h="531495">
                <a:moveTo>
                  <a:pt x="9525" y="298132"/>
                </a:moveTo>
                <a:lnTo>
                  <a:pt x="0" y="298132"/>
                </a:lnTo>
                <a:lnTo>
                  <a:pt x="0" y="269557"/>
                </a:lnTo>
                <a:lnTo>
                  <a:pt x="9525" y="269557"/>
                </a:lnTo>
                <a:lnTo>
                  <a:pt x="9525" y="298132"/>
                </a:lnTo>
                <a:close/>
              </a:path>
              <a:path w="2056129" h="531495">
                <a:moveTo>
                  <a:pt x="9525" y="260032"/>
                </a:moveTo>
                <a:lnTo>
                  <a:pt x="0" y="260032"/>
                </a:lnTo>
                <a:lnTo>
                  <a:pt x="0" y="231457"/>
                </a:lnTo>
                <a:lnTo>
                  <a:pt x="9525" y="231457"/>
                </a:lnTo>
                <a:lnTo>
                  <a:pt x="9525" y="260032"/>
                </a:lnTo>
                <a:close/>
              </a:path>
              <a:path w="2056129" h="531495">
                <a:moveTo>
                  <a:pt x="9525" y="221932"/>
                </a:moveTo>
                <a:lnTo>
                  <a:pt x="0" y="221932"/>
                </a:lnTo>
                <a:lnTo>
                  <a:pt x="0" y="193357"/>
                </a:lnTo>
                <a:lnTo>
                  <a:pt x="9525" y="193357"/>
                </a:lnTo>
                <a:lnTo>
                  <a:pt x="9525" y="221932"/>
                </a:lnTo>
                <a:close/>
              </a:path>
              <a:path w="2056129" h="531495">
                <a:moveTo>
                  <a:pt x="9525" y="183832"/>
                </a:moveTo>
                <a:lnTo>
                  <a:pt x="0" y="183832"/>
                </a:lnTo>
                <a:lnTo>
                  <a:pt x="0" y="155257"/>
                </a:lnTo>
                <a:lnTo>
                  <a:pt x="9525" y="155257"/>
                </a:lnTo>
                <a:lnTo>
                  <a:pt x="9525" y="183832"/>
                </a:lnTo>
                <a:close/>
              </a:path>
              <a:path w="2056129" h="531495">
                <a:moveTo>
                  <a:pt x="9525" y="145732"/>
                </a:moveTo>
                <a:lnTo>
                  <a:pt x="0" y="145732"/>
                </a:lnTo>
                <a:lnTo>
                  <a:pt x="0" y="117157"/>
                </a:lnTo>
                <a:lnTo>
                  <a:pt x="9525" y="117157"/>
                </a:lnTo>
                <a:lnTo>
                  <a:pt x="9525" y="145732"/>
                </a:lnTo>
                <a:close/>
              </a:path>
              <a:path w="2056129" h="531495">
                <a:moveTo>
                  <a:pt x="9525" y="107632"/>
                </a:moveTo>
                <a:lnTo>
                  <a:pt x="0" y="107632"/>
                </a:lnTo>
                <a:lnTo>
                  <a:pt x="0" y="79057"/>
                </a:lnTo>
                <a:lnTo>
                  <a:pt x="9525" y="79057"/>
                </a:lnTo>
                <a:lnTo>
                  <a:pt x="9525" y="107632"/>
                </a:lnTo>
                <a:close/>
              </a:path>
              <a:path w="2056129" h="531495">
                <a:moveTo>
                  <a:pt x="9525" y="69532"/>
                </a:moveTo>
                <a:lnTo>
                  <a:pt x="0" y="69532"/>
                </a:lnTo>
                <a:lnTo>
                  <a:pt x="0" y="40957"/>
                </a:lnTo>
                <a:lnTo>
                  <a:pt x="9525" y="40957"/>
                </a:lnTo>
                <a:lnTo>
                  <a:pt x="9525" y="69532"/>
                </a:lnTo>
                <a:close/>
              </a:path>
              <a:path w="2056129" h="531495">
                <a:moveTo>
                  <a:pt x="9525" y="31432"/>
                </a:moveTo>
                <a:lnTo>
                  <a:pt x="0" y="31432"/>
                </a:lnTo>
                <a:lnTo>
                  <a:pt x="0" y="4762"/>
                </a:lnTo>
                <a:lnTo>
                  <a:pt x="4762" y="0"/>
                </a:lnTo>
                <a:lnTo>
                  <a:pt x="6667" y="0"/>
                </a:lnTo>
                <a:lnTo>
                  <a:pt x="6667" y="7620"/>
                </a:lnTo>
                <a:lnTo>
                  <a:pt x="4762" y="9525"/>
                </a:lnTo>
                <a:lnTo>
                  <a:pt x="9525" y="9525"/>
                </a:lnTo>
                <a:lnTo>
                  <a:pt x="9525" y="31432"/>
                </a:lnTo>
                <a:close/>
              </a:path>
              <a:path w="2056129" h="531495">
                <a:moveTo>
                  <a:pt x="9525" y="9525"/>
                </a:moveTo>
                <a:lnTo>
                  <a:pt x="6667" y="9525"/>
                </a:lnTo>
                <a:lnTo>
                  <a:pt x="6667" y="7620"/>
                </a:lnTo>
                <a:lnTo>
                  <a:pt x="9525" y="4762"/>
                </a:lnTo>
                <a:lnTo>
                  <a:pt x="9525" y="9525"/>
                </a:lnTo>
                <a:close/>
              </a:path>
              <a:path w="2056129" h="531495">
                <a:moveTo>
                  <a:pt x="6667" y="9525"/>
                </a:moveTo>
                <a:lnTo>
                  <a:pt x="4762" y="9525"/>
                </a:lnTo>
                <a:lnTo>
                  <a:pt x="6667" y="7620"/>
                </a:lnTo>
                <a:lnTo>
                  <a:pt x="6667" y="9525"/>
                </a:lnTo>
                <a:close/>
              </a:path>
              <a:path w="2056129" h="531495">
                <a:moveTo>
                  <a:pt x="44767" y="9525"/>
                </a:moveTo>
                <a:lnTo>
                  <a:pt x="16192" y="9525"/>
                </a:lnTo>
                <a:lnTo>
                  <a:pt x="16192" y="0"/>
                </a:lnTo>
                <a:lnTo>
                  <a:pt x="44767" y="0"/>
                </a:lnTo>
                <a:lnTo>
                  <a:pt x="44767" y="9525"/>
                </a:lnTo>
                <a:close/>
              </a:path>
              <a:path w="2056129" h="531495">
                <a:moveTo>
                  <a:pt x="82867" y="9525"/>
                </a:moveTo>
                <a:lnTo>
                  <a:pt x="54292" y="9525"/>
                </a:lnTo>
                <a:lnTo>
                  <a:pt x="54292" y="0"/>
                </a:lnTo>
                <a:lnTo>
                  <a:pt x="82867" y="0"/>
                </a:lnTo>
                <a:lnTo>
                  <a:pt x="82867" y="9525"/>
                </a:lnTo>
                <a:close/>
              </a:path>
              <a:path w="2056129" h="531495">
                <a:moveTo>
                  <a:pt x="120967" y="9525"/>
                </a:moveTo>
                <a:lnTo>
                  <a:pt x="92392" y="9525"/>
                </a:lnTo>
                <a:lnTo>
                  <a:pt x="92392" y="0"/>
                </a:lnTo>
                <a:lnTo>
                  <a:pt x="120967" y="0"/>
                </a:lnTo>
                <a:lnTo>
                  <a:pt x="120967" y="9525"/>
                </a:lnTo>
                <a:close/>
              </a:path>
              <a:path w="2056129" h="531495">
                <a:moveTo>
                  <a:pt x="159067" y="9525"/>
                </a:moveTo>
                <a:lnTo>
                  <a:pt x="130492" y="9525"/>
                </a:lnTo>
                <a:lnTo>
                  <a:pt x="130492" y="0"/>
                </a:lnTo>
                <a:lnTo>
                  <a:pt x="159067" y="0"/>
                </a:lnTo>
                <a:lnTo>
                  <a:pt x="159067" y="9525"/>
                </a:lnTo>
                <a:close/>
              </a:path>
              <a:path w="2056129" h="531495">
                <a:moveTo>
                  <a:pt x="197167" y="9525"/>
                </a:moveTo>
                <a:lnTo>
                  <a:pt x="168592" y="9525"/>
                </a:lnTo>
                <a:lnTo>
                  <a:pt x="168592" y="0"/>
                </a:lnTo>
                <a:lnTo>
                  <a:pt x="197167" y="0"/>
                </a:lnTo>
                <a:lnTo>
                  <a:pt x="197167" y="9525"/>
                </a:lnTo>
                <a:close/>
              </a:path>
              <a:path w="2056129" h="531495">
                <a:moveTo>
                  <a:pt x="235267" y="9525"/>
                </a:moveTo>
                <a:lnTo>
                  <a:pt x="206692" y="9525"/>
                </a:lnTo>
                <a:lnTo>
                  <a:pt x="206692" y="0"/>
                </a:lnTo>
                <a:lnTo>
                  <a:pt x="235267" y="0"/>
                </a:lnTo>
                <a:lnTo>
                  <a:pt x="235267" y="9525"/>
                </a:lnTo>
                <a:close/>
              </a:path>
              <a:path w="2056129" h="531495">
                <a:moveTo>
                  <a:pt x="273367" y="9525"/>
                </a:moveTo>
                <a:lnTo>
                  <a:pt x="244792" y="9525"/>
                </a:lnTo>
                <a:lnTo>
                  <a:pt x="244792" y="0"/>
                </a:lnTo>
                <a:lnTo>
                  <a:pt x="273367" y="0"/>
                </a:lnTo>
                <a:lnTo>
                  <a:pt x="273367" y="9525"/>
                </a:lnTo>
                <a:close/>
              </a:path>
              <a:path w="2056129" h="531495">
                <a:moveTo>
                  <a:pt x="311467" y="9525"/>
                </a:moveTo>
                <a:lnTo>
                  <a:pt x="282892" y="9525"/>
                </a:lnTo>
                <a:lnTo>
                  <a:pt x="282892" y="0"/>
                </a:lnTo>
                <a:lnTo>
                  <a:pt x="311467" y="0"/>
                </a:lnTo>
                <a:lnTo>
                  <a:pt x="311467" y="9525"/>
                </a:lnTo>
                <a:close/>
              </a:path>
              <a:path w="2056129" h="531495">
                <a:moveTo>
                  <a:pt x="349567" y="9525"/>
                </a:moveTo>
                <a:lnTo>
                  <a:pt x="320992" y="9525"/>
                </a:lnTo>
                <a:lnTo>
                  <a:pt x="320992" y="0"/>
                </a:lnTo>
                <a:lnTo>
                  <a:pt x="349567" y="0"/>
                </a:lnTo>
                <a:lnTo>
                  <a:pt x="349567" y="9525"/>
                </a:lnTo>
                <a:close/>
              </a:path>
              <a:path w="2056129" h="531495">
                <a:moveTo>
                  <a:pt x="387667" y="9525"/>
                </a:moveTo>
                <a:lnTo>
                  <a:pt x="359092" y="9525"/>
                </a:lnTo>
                <a:lnTo>
                  <a:pt x="359092" y="0"/>
                </a:lnTo>
                <a:lnTo>
                  <a:pt x="387667" y="0"/>
                </a:lnTo>
                <a:lnTo>
                  <a:pt x="387667" y="9525"/>
                </a:lnTo>
                <a:close/>
              </a:path>
              <a:path w="2056129" h="531495">
                <a:moveTo>
                  <a:pt x="425767" y="9525"/>
                </a:moveTo>
                <a:lnTo>
                  <a:pt x="397192" y="9525"/>
                </a:lnTo>
                <a:lnTo>
                  <a:pt x="397192" y="0"/>
                </a:lnTo>
                <a:lnTo>
                  <a:pt x="425767" y="0"/>
                </a:lnTo>
                <a:lnTo>
                  <a:pt x="425767" y="9525"/>
                </a:lnTo>
                <a:close/>
              </a:path>
              <a:path w="2056129" h="531495">
                <a:moveTo>
                  <a:pt x="463867" y="9525"/>
                </a:moveTo>
                <a:lnTo>
                  <a:pt x="435292" y="9525"/>
                </a:lnTo>
                <a:lnTo>
                  <a:pt x="435292" y="0"/>
                </a:lnTo>
                <a:lnTo>
                  <a:pt x="463867" y="0"/>
                </a:lnTo>
                <a:lnTo>
                  <a:pt x="463867" y="9525"/>
                </a:lnTo>
                <a:close/>
              </a:path>
              <a:path w="2056129" h="531495">
                <a:moveTo>
                  <a:pt x="501967" y="9525"/>
                </a:moveTo>
                <a:lnTo>
                  <a:pt x="473392" y="9525"/>
                </a:lnTo>
                <a:lnTo>
                  <a:pt x="473392" y="0"/>
                </a:lnTo>
                <a:lnTo>
                  <a:pt x="501967" y="0"/>
                </a:lnTo>
                <a:lnTo>
                  <a:pt x="501967" y="9525"/>
                </a:lnTo>
                <a:close/>
              </a:path>
              <a:path w="2056129" h="531495">
                <a:moveTo>
                  <a:pt x="540067" y="9525"/>
                </a:moveTo>
                <a:lnTo>
                  <a:pt x="511492" y="9525"/>
                </a:lnTo>
                <a:lnTo>
                  <a:pt x="511492" y="0"/>
                </a:lnTo>
                <a:lnTo>
                  <a:pt x="540067" y="0"/>
                </a:lnTo>
                <a:lnTo>
                  <a:pt x="540067" y="9525"/>
                </a:lnTo>
                <a:close/>
              </a:path>
              <a:path w="2056129" h="531495">
                <a:moveTo>
                  <a:pt x="578167" y="9525"/>
                </a:moveTo>
                <a:lnTo>
                  <a:pt x="549592" y="9525"/>
                </a:lnTo>
                <a:lnTo>
                  <a:pt x="549592" y="0"/>
                </a:lnTo>
                <a:lnTo>
                  <a:pt x="578167" y="0"/>
                </a:lnTo>
                <a:lnTo>
                  <a:pt x="578167" y="9525"/>
                </a:lnTo>
                <a:close/>
              </a:path>
              <a:path w="2056129" h="531495">
                <a:moveTo>
                  <a:pt x="616267" y="9525"/>
                </a:moveTo>
                <a:lnTo>
                  <a:pt x="587692" y="9525"/>
                </a:lnTo>
                <a:lnTo>
                  <a:pt x="587692" y="0"/>
                </a:lnTo>
                <a:lnTo>
                  <a:pt x="616267" y="0"/>
                </a:lnTo>
                <a:lnTo>
                  <a:pt x="616267" y="9525"/>
                </a:lnTo>
                <a:close/>
              </a:path>
              <a:path w="2056129" h="531495">
                <a:moveTo>
                  <a:pt x="654367" y="9525"/>
                </a:moveTo>
                <a:lnTo>
                  <a:pt x="625792" y="9525"/>
                </a:lnTo>
                <a:lnTo>
                  <a:pt x="625792" y="0"/>
                </a:lnTo>
                <a:lnTo>
                  <a:pt x="654367" y="0"/>
                </a:lnTo>
                <a:lnTo>
                  <a:pt x="654367" y="9525"/>
                </a:lnTo>
                <a:close/>
              </a:path>
              <a:path w="2056129" h="531495">
                <a:moveTo>
                  <a:pt x="692467" y="9525"/>
                </a:moveTo>
                <a:lnTo>
                  <a:pt x="663892" y="9525"/>
                </a:lnTo>
                <a:lnTo>
                  <a:pt x="663892" y="0"/>
                </a:lnTo>
                <a:lnTo>
                  <a:pt x="692467" y="0"/>
                </a:lnTo>
                <a:lnTo>
                  <a:pt x="692467" y="9525"/>
                </a:lnTo>
                <a:close/>
              </a:path>
              <a:path w="2056129" h="531495">
                <a:moveTo>
                  <a:pt x="730567" y="9525"/>
                </a:moveTo>
                <a:lnTo>
                  <a:pt x="701992" y="9525"/>
                </a:lnTo>
                <a:lnTo>
                  <a:pt x="701992" y="0"/>
                </a:lnTo>
                <a:lnTo>
                  <a:pt x="730567" y="0"/>
                </a:lnTo>
                <a:lnTo>
                  <a:pt x="730567" y="9525"/>
                </a:lnTo>
                <a:close/>
              </a:path>
              <a:path w="2056129" h="531495">
                <a:moveTo>
                  <a:pt x="768667" y="9525"/>
                </a:moveTo>
                <a:lnTo>
                  <a:pt x="740092" y="9525"/>
                </a:lnTo>
                <a:lnTo>
                  <a:pt x="740092" y="0"/>
                </a:lnTo>
                <a:lnTo>
                  <a:pt x="768667" y="0"/>
                </a:lnTo>
                <a:lnTo>
                  <a:pt x="768667" y="9525"/>
                </a:lnTo>
                <a:close/>
              </a:path>
              <a:path w="2056129" h="531495">
                <a:moveTo>
                  <a:pt x="806767" y="9525"/>
                </a:moveTo>
                <a:lnTo>
                  <a:pt x="778192" y="9525"/>
                </a:lnTo>
                <a:lnTo>
                  <a:pt x="778192" y="0"/>
                </a:lnTo>
                <a:lnTo>
                  <a:pt x="806767" y="0"/>
                </a:lnTo>
                <a:lnTo>
                  <a:pt x="806767" y="9525"/>
                </a:lnTo>
                <a:close/>
              </a:path>
              <a:path w="2056129" h="531495">
                <a:moveTo>
                  <a:pt x="844867" y="9525"/>
                </a:moveTo>
                <a:lnTo>
                  <a:pt x="816292" y="9525"/>
                </a:lnTo>
                <a:lnTo>
                  <a:pt x="816292" y="0"/>
                </a:lnTo>
                <a:lnTo>
                  <a:pt x="844867" y="0"/>
                </a:lnTo>
                <a:lnTo>
                  <a:pt x="844867" y="9525"/>
                </a:lnTo>
                <a:close/>
              </a:path>
              <a:path w="2056129" h="531495">
                <a:moveTo>
                  <a:pt x="882967" y="9525"/>
                </a:moveTo>
                <a:lnTo>
                  <a:pt x="854392" y="9525"/>
                </a:lnTo>
                <a:lnTo>
                  <a:pt x="854392" y="0"/>
                </a:lnTo>
                <a:lnTo>
                  <a:pt x="882967" y="0"/>
                </a:lnTo>
                <a:lnTo>
                  <a:pt x="882967" y="9525"/>
                </a:lnTo>
                <a:close/>
              </a:path>
              <a:path w="2056129" h="531495">
                <a:moveTo>
                  <a:pt x="921067" y="9525"/>
                </a:moveTo>
                <a:lnTo>
                  <a:pt x="892492" y="9525"/>
                </a:lnTo>
                <a:lnTo>
                  <a:pt x="892492" y="0"/>
                </a:lnTo>
                <a:lnTo>
                  <a:pt x="921067" y="0"/>
                </a:lnTo>
                <a:lnTo>
                  <a:pt x="921067" y="9525"/>
                </a:lnTo>
                <a:close/>
              </a:path>
              <a:path w="2056129" h="531495">
                <a:moveTo>
                  <a:pt x="959167" y="9525"/>
                </a:moveTo>
                <a:lnTo>
                  <a:pt x="930592" y="9525"/>
                </a:lnTo>
                <a:lnTo>
                  <a:pt x="930592" y="0"/>
                </a:lnTo>
                <a:lnTo>
                  <a:pt x="959167" y="0"/>
                </a:lnTo>
                <a:lnTo>
                  <a:pt x="959167" y="9525"/>
                </a:lnTo>
                <a:close/>
              </a:path>
              <a:path w="2056129" h="531495">
                <a:moveTo>
                  <a:pt x="997267" y="9525"/>
                </a:moveTo>
                <a:lnTo>
                  <a:pt x="968692" y="9525"/>
                </a:lnTo>
                <a:lnTo>
                  <a:pt x="968692" y="0"/>
                </a:lnTo>
                <a:lnTo>
                  <a:pt x="997267" y="0"/>
                </a:lnTo>
                <a:lnTo>
                  <a:pt x="997267" y="9525"/>
                </a:lnTo>
                <a:close/>
              </a:path>
              <a:path w="2056129" h="531495">
                <a:moveTo>
                  <a:pt x="1035367" y="9525"/>
                </a:moveTo>
                <a:lnTo>
                  <a:pt x="1006792" y="9525"/>
                </a:lnTo>
                <a:lnTo>
                  <a:pt x="1006792" y="0"/>
                </a:lnTo>
                <a:lnTo>
                  <a:pt x="1035367" y="0"/>
                </a:lnTo>
                <a:lnTo>
                  <a:pt x="1035367" y="9525"/>
                </a:lnTo>
                <a:close/>
              </a:path>
              <a:path w="2056129" h="531495">
                <a:moveTo>
                  <a:pt x="1073467" y="9525"/>
                </a:moveTo>
                <a:lnTo>
                  <a:pt x="1044892" y="9525"/>
                </a:lnTo>
                <a:lnTo>
                  <a:pt x="1044892" y="0"/>
                </a:lnTo>
                <a:lnTo>
                  <a:pt x="1073467" y="0"/>
                </a:lnTo>
                <a:lnTo>
                  <a:pt x="1073467" y="9525"/>
                </a:lnTo>
                <a:close/>
              </a:path>
              <a:path w="2056129" h="531495">
                <a:moveTo>
                  <a:pt x="1111567" y="9525"/>
                </a:moveTo>
                <a:lnTo>
                  <a:pt x="1082992" y="9525"/>
                </a:lnTo>
                <a:lnTo>
                  <a:pt x="1082992" y="0"/>
                </a:lnTo>
                <a:lnTo>
                  <a:pt x="1111567" y="0"/>
                </a:lnTo>
                <a:lnTo>
                  <a:pt x="1111567" y="9525"/>
                </a:lnTo>
                <a:close/>
              </a:path>
              <a:path w="2056129" h="531495">
                <a:moveTo>
                  <a:pt x="1149667" y="9525"/>
                </a:moveTo>
                <a:lnTo>
                  <a:pt x="1121092" y="9525"/>
                </a:lnTo>
                <a:lnTo>
                  <a:pt x="1121092" y="0"/>
                </a:lnTo>
                <a:lnTo>
                  <a:pt x="1149667" y="0"/>
                </a:lnTo>
                <a:lnTo>
                  <a:pt x="1149667" y="9525"/>
                </a:lnTo>
                <a:close/>
              </a:path>
              <a:path w="2056129" h="531495">
                <a:moveTo>
                  <a:pt x="1187767" y="9525"/>
                </a:moveTo>
                <a:lnTo>
                  <a:pt x="1159192" y="9525"/>
                </a:lnTo>
                <a:lnTo>
                  <a:pt x="1159192" y="0"/>
                </a:lnTo>
                <a:lnTo>
                  <a:pt x="1187767" y="0"/>
                </a:lnTo>
                <a:lnTo>
                  <a:pt x="1187767" y="9525"/>
                </a:lnTo>
                <a:close/>
              </a:path>
              <a:path w="2056129" h="531495">
                <a:moveTo>
                  <a:pt x="1225867" y="9525"/>
                </a:moveTo>
                <a:lnTo>
                  <a:pt x="1197292" y="9525"/>
                </a:lnTo>
                <a:lnTo>
                  <a:pt x="1197292" y="0"/>
                </a:lnTo>
                <a:lnTo>
                  <a:pt x="1225867" y="0"/>
                </a:lnTo>
                <a:lnTo>
                  <a:pt x="1225867" y="9525"/>
                </a:lnTo>
                <a:close/>
              </a:path>
              <a:path w="2056129" h="531495">
                <a:moveTo>
                  <a:pt x="1263967" y="9525"/>
                </a:moveTo>
                <a:lnTo>
                  <a:pt x="1235392" y="9525"/>
                </a:lnTo>
                <a:lnTo>
                  <a:pt x="1235392" y="0"/>
                </a:lnTo>
                <a:lnTo>
                  <a:pt x="1263967" y="0"/>
                </a:lnTo>
                <a:lnTo>
                  <a:pt x="1263967" y="9525"/>
                </a:lnTo>
                <a:close/>
              </a:path>
              <a:path w="2056129" h="531495">
                <a:moveTo>
                  <a:pt x="1302067" y="9525"/>
                </a:moveTo>
                <a:lnTo>
                  <a:pt x="1273492" y="9525"/>
                </a:lnTo>
                <a:lnTo>
                  <a:pt x="1273492" y="0"/>
                </a:lnTo>
                <a:lnTo>
                  <a:pt x="1302067" y="0"/>
                </a:lnTo>
                <a:lnTo>
                  <a:pt x="1302067" y="9525"/>
                </a:lnTo>
                <a:close/>
              </a:path>
              <a:path w="2056129" h="531495">
                <a:moveTo>
                  <a:pt x="1340167" y="9525"/>
                </a:moveTo>
                <a:lnTo>
                  <a:pt x="1311592" y="9525"/>
                </a:lnTo>
                <a:lnTo>
                  <a:pt x="1311592" y="0"/>
                </a:lnTo>
                <a:lnTo>
                  <a:pt x="1340167" y="0"/>
                </a:lnTo>
                <a:lnTo>
                  <a:pt x="1340167" y="9525"/>
                </a:lnTo>
                <a:close/>
              </a:path>
              <a:path w="2056129" h="531495">
                <a:moveTo>
                  <a:pt x="1378267" y="9525"/>
                </a:moveTo>
                <a:lnTo>
                  <a:pt x="1349692" y="9525"/>
                </a:lnTo>
                <a:lnTo>
                  <a:pt x="1349692" y="0"/>
                </a:lnTo>
                <a:lnTo>
                  <a:pt x="1378267" y="0"/>
                </a:lnTo>
                <a:lnTo>
                  <a:pt x="1378267" y="9525"/>
                </a:lnTo>
                <a:close/>
              </a:path>
              <a:path w="2056129" h="531495">
                <a:moveTo>
                  <a:pt x="1416367" y="9525"/>
                </a:moveTo>
                <a:lnTo>
                  <a:pt x="1387792" y="9525"/>
                </a:lnTo>
                <a:lnTo>
                  <a:pt x="1387792" y="0"/>
                </a:lnTo>
                <a:lnTo>
                  <a:pt x="1416367" y="0"/>
                </a:lnTo>
                <a:lnTo>
                  <a:pt x="1416367" y="9525"/>
                </a:lnTo>
                <a:close/>
              </a:path>
              <a:path w="2056129" h="531495">
                <a:moveTo>
                  <a:pt x="1454467" y="9525"/>
                </a:moveTo>
                <a:lnTo>
                  <a:pt x="1425892" y="9525"/>
                </a:lnTo>
                <a:lnTo>
                  <a:pt x="1425892" y="0"/>
                </a:lnTo>
                <a:lnTo>
                  <a:pt x="1454467" y="0"/>
                </a:lnTo>
                <a:lnTo>
                  <a:pt x="1454467" y="9525"/>
                </a:lnTo>
                <a:close/>
              </a:path>
              <a:path w="2056129" h="531495">
                <a:moveTo>
                  <a:pt x="1492567" y="9525"/>
                </a:moveTo>
                <a:lnTo>
                  <a:pt x="1463992" y="9525"/>
                </a:lnTo>
                <a:lnTo>
                  <a:pt x="1463992" y="0"/>
                </a:lnTo>
                <a:lnTo>
                  <a:pt x="1492567" y="0"/>
                </a:lnTo>
                <a:lnTo>
                  <a:pt x="1492567" y="9525"/>
                </a:lnTo>
                <a:close/>
              </a:path>
              <a:path w="2056129" h="531495">
                <a:moveTo>
                  <a:pt x="1530667" y="9525"/>
                </a:moveTo>
                <a:lnTo>
                  <a:pt x="1502092" y="9525"/>
                </a:lnTo>
                <a:lnTo>
                  <a:pt x="1502092" y="0"/>
                </a:lnTo>
                <a:lnTo>
                  <a:pt x="1530667" y="0"/>
                </a:lnTo>
                <a:lnTo>
                  <a:pt x="1530667" y="9525"/>
                </a:lnTo>
                <a:close/>
              </a:path>
              <a:path w="2056129" h="531495">
                <a:moveTo>
                  <a:pt x="1568767" y="9525"/>
                </a:moveTo>
                <a:lnTo>
                  <a:pt x="1540192" y="9525"/>
                </a:lnTo>
                <a:lnTo>
                  <a:pt x="1540192" y="0"/>
                </a:lnTo>
                <a:lnTo>
                  <a:pt x="1568767" y="0"/>
                </a:lnTo>
                <a:lnTo>
                  <a:pt x="1568767" y="9525"/>
                </a:lnTo>
                <a:close/>
              </a:path>
              <a:path w="2056129" h="531495">
                <a:moveTo>
                  <a:pt x="1606867" y="9525"/>
                </a:moveTo>
                <a:lnTo>
                  <a:pt x="1578292" y="9525"/>
                </a:lnTo>
                <a:lnTo>
                  <a:pt x="1578292" y="0"/>
                </a:lnTo>
                <a:lnTo>
                  <a:pt x="1606867" y="0"/>
                </a:lnTo>
                <a:lnTo>
                  <a:pt x="1606867" y="9525"/>
                </a:lnTo>
                <a:close/>
              </a:path>
              <a:path w="2056129" h="531495">
                <a:moveTo>
                  <a:pt x="1644967" y="9525"/>
                </a:moveTo>
                <a:lnTo>
                  <a:pt x="1616392" y="9525"/>
                </a:lnTo>
                <a:lnTo>
                  <a:pt x="1616392" y="0"/>
                </a:lnTo>
                <a:lnTo>
                  <a:pt x="1644967" y="0"/>
                </a:lnTo>
                <a:lnTo>
                  <a:pt x="1644967" y="9525"/>
                </a:lnTo>
                <a:close/>
              </a:path>
              <a:path w="2056129" h="531495">
                <a:moveTo>
                  <a:pt x="1683067" y="9525"/>
                </a:moveTo>
                <a:lnTo>
                  <a:pt x="1654492" y="9525"/>
                </a:lnTo>
                <a:lnTo>
                  <a:pt x="1654492" y="0"/>
                </a:lnTo>
                <a:lnTo>
                  <a:pt x="1683067" y="0"/>
                </a:lnTo>
                <a:lnTo>
                  <a:pt x="1683067" y="9525"/>
                </a:lnTo>
                <a:close/>
              </a:path>
              <a:path w="2056129" h="531495">
                <a:moveTo>
                  <a:pt x="1721167" y="9525"/>
                </a:moveTo>
                <a:lnTo>
                  <a:pt x="1692592" y="9525"/>
                </a:lnTo>
                <a:lnTo>
                  <a:pt x="1692592" y="0"/>
                </a:lnTo>
                <a:lnTo>
                  <a:pt x="1721167" y="0"/>
                </a:lnTo>
                <a:lnTo>
                  <a:pt x="1721167" y="9525"/>
                </a:lnTo>
                <a:close/>
              </a:path>
              <a:path w="2056129" h="531495">
                <a:moveTo>
                  <a:pt x="1759267" y="9525"/>
                </a:moveTo>
                <a:lnTo>
                  <a:pt x="1730692" y="9525"/>
                </a:lnTo>
                <a:lnTo>
                  <a:pt x="1730692" y="0"/>
                </a:lnTo>
                <a:lnTo>
                  <a:pt x="1759267" y="0"/>
                </a:lnTo>
                <a:lnTo>
                  <a:pt x="1759267" y="9525"/>
                </a:lnTo>
                <a:close/>
              </a:path>
              <a:path w="2056129" h="531495">
                <a:moveTo>
                  <a:pt x="1797367" y="9525"/>
                </a:moveTo>
                <a:lnTo>
                  <a:pt x="1768792" y="9525"/>
                </a:lnTo>
                <a:lnTo>
                  <a:pt x="1768792" y="0"/>
                </a:lnTo>
                <a:lnTo>
                  <a:pt x="1797367" y="0"/>
                </a:lnTo>
                <a:lnTo>
                  <a:pt x="1797367" y="9525"/>
                </a:lnTo>
                <a:close/>
              </a:path>
              <a:path w="2056129" h="531495">
                <a:moveTo>
                  <a:pt x="1835467" y="9525"/>
                </a:moveTo>
                <a:lnTo>
                  <a:pt x="1806892" y="9525"/>
                </a:lnTo>
                <a:lnTo>
                  <a:pt x="1806892" y="0"/>
                </a:lnTo>
                <a:lnTo>
                  <a:pt x="1835467" y="0"/>
                </a:lnTo>
                <a:lnTo>
                  <a:pt x="1835467" y="9525"/>
                </a:lnTo>
                <a:close/>
              </a:path>
              <a:path w="2056129" h="531495">
                <a:moveTo>
                  <a:pt x="1873567" y="9525"/>
                </a:moveTo>
                <a:lnTo>
                  <a:pt x="1844992" y="9525"/>
                </a:lnTo>
                <a:lnTo>
                  <a:pt x="1844992" y="0"/>
                </a:lnTo>
                <a:lnTo>
                  <a:pt x="1873567" y="0"/>
                </a:lnTo>
                <a:lnTo>
                  <a:pt x="1873567" y="9525"/>
                </a:lnTo>
                <a:close/>
              </a:path>
              <a:path w="2056129" h="531495">
                <a:moveTo>
                  <a:pt x="1911667" y="9525"/>
                </a:moveTo>
                <a:lnTo>
                  <a:pt x="1883092" y="9525"/>
                </a:lnTo>
                <a:lnTo>
                  <a:pt x="1883092" y="0"/>
                </a:lnTo>
                <a:lnTo>
                  <a:pt x="1911667" y="0"/>
                </a:lnTo>
                <a:lnTo>
                  <a:pt x="1911667" y="9525"/>
                </a:lnTo>
                <a:close/>
              </a:path>
              <a:path w="2056129" h="531495">
                <a:moveTo>
                  <a:pt x="1949767" y="9525"/>
                </a:moveTo>
                <a:lnTo>
                  <a:pt x="1921192" y="9525"/>
                </a:lnTo>
                <a:lnTo>
                  <a:pt x="1921192" y="0"/>
                </a:lnTo>
                <a:lnTo>
                  <a:pt x="1949767" y="0"/>
                </a:lnTo>
                <a:lnTo>
                  <a:pt x="1949767" y="9525"/>
                </a:lnTo>
                <a:close/>
              </a:path>
              <a:path w="2056129" h="531495">
                <a:moveTo>
                  <a:pt x="1987867" y="9525"/>
                </a:moveTo>
                <a:lnTo>
                  <a:pt x="1959292" y="9525"/>
                </a:lnTo>
                <a:lnTo>
                  <a:pt x="1959292" y="0"/>
                </a:lnTo>
                <a:lnTo>
                  <a:pt x="1987867" y="0"/>
                </a:lnTo>
                <a:lnTo>
                  <a:pt x="1987867" y="9525"/>
                </a:lnTo>
                <a:close/>
              </a:path>
              <a:path w="2056129" h="531495">
                <a:moveTo>
                  <a:pt x="2025967" y="9525"/>
                </a:moveTo>
                <a:lnTo>
                  <a:pt x="1997392" y="9525"/>
                </a:lnTo>
                <a:lnTo>
                  <a:pt x="1997392" y="0"/>
                </a:lnTo>
                <a:lnTo>
                  <a:pt x="2025967" y="0"/>
                </a:lnTo>
                <a:lnTo>
                  <a:pt x="2025967" y="9525"/>
                </a:lnTo>
                <a:close/>
              </a:path>
              <a:path w="2056129" h="531495">
                <a:moveTo>
                  <a:pt x="2046604" y="9525"/>
                </a:moveTo>
                <a:lnTo>
                  <a:pt x="2035492" y="9525"/>
                </a:lnTo>
                <a:lnTo>
                  <a:pt x="2035492" y="0"/>
                </a:lnTo>
                <a:lnTo>
                  <a:pt x="2051367" y="0"/>
                </a:lnTo>
                <a:lnTo>
                  <a:pt x="2052840" y="228"/>
                </a:lnTo>
                <a:lnTo>
                  <a:pt x="2054161" y="914"/>
                </a:lnTo>
                <a:lnTo>
                  <a:pt x="2055215" y="1968"/>
                </a:lnTo>
                <a:lnTo>
                  <a:pt x="2055901" y="3289"/>
                </a:lnTo>
                <a:lnTo>
                  <a:pt x="2056129" y="4762"/>
                </a:lnTo>
                <a:lnTo>
                  <a:pt x="2046604" y="4762"/>
                </a:lnTo>
                <a:lnTo>
                  <a:pt x="2046604" y="9525"/>
                </a:lnTo>
                <a:close/>
              </a:path>
              <a:path w="2056129" h="531495">
                <a:moveTo>
                  <a:pt x="2056129" y="17462"/>
                </a:moveTo>
                <a:lnTo>
                  <a:pt x="2046604" y="17462"/>
                </a:lnTo>
                <a:lnTo>
                  <a:pt x="2046604" y="4762"/>
                </a:lnTo>
                <a:lnTo>
                  <a:pt x="2051367" y="9525"/>
                </a:lnTo>
                <a:lnTo>
                  <a:pt x="2056129" y="9525"/>
                </a:lnTo>
                <a:lnTo>
                  <a:pt x="2056129" y="17462"/>
                </a:lnTo>
                <a:close/>
              </a:path>
              <a:path w="2056129" h="531495">
                <a:moveTo>
                  <a:pt x="2056129" y="9525"/>
                </a:moveTo>
                <a:lnTo>
                  <a:pt x="2051367" y="9525"/>
                </a:lnTo>
                <a:lnTo>
                  <a:pt x="2046604" y="4762"/>
                </a:lnTo>
                <a:lnTo>
                  <a:pt x="2056129" y="4762"/>
                </a:lnTo>
                <a:lnTo>
                  <a:pt x="2056129" y="9525"/>
                </a:lnTo>
                <a:close/>
              </a:path>
              <a:path w="2056129" h="531495">
                <a:moveTo>
                  <a:pt x="2056129" y="55562"/>
                </a:moveTo>
                <a:lnTo>
                  <a:pt x="2046604" y="55562"/>
                </a:lnTo>
                <a:lnTo>
                  <a:pt x="2046604" y="26987"/>
                </a:lnTo>
                <a:lnTo>
                  <a:pt x="2056129" y="26987"/>
                </a:lnTo>
                <a:lnTo>
                  <a:pt x="2056129" y="55562"/>
                </a:lnTo>
                <a:close/>
              </a:path>
              <a:path w="2056129" h="531495">
                <a:moveTo>
                  <a:pt x="2056129" y="93662"/>
                </a:moveTo>
                <a:lnTo>
                  <a:pt x="2046604" y="93662"/>
                </a:lnTo>
                <a:lnTo>
                  <a:pt x="2046604" y="65087"/>
                </a:lnTo>
                <a:lnTo>
                  <a:pt x="2056129" y="65087"/>
                </a:lnTo>
                <a:lnTo>
                  <a:pt x="2056129" y="93662"/>
                </a:lnTo>
                <a:close/>
              </a:path>
              <a:path w="2056129" h="531495">
                <a:moveTo>
                  <a:pt x="2056129" y="131762"/>
                </a:moveTo>
                <a:lnTo>
                  <a:pt x="2046604" y="131762"/>
                </a:lnTo>
                <a:lnTo>
                  <a:pt x="2046604" y="103187"/>
                </a:lnTo>
                <a:lnTo>
                  <a:pt x="2056129" y="103187"/>
                </a:lnTo>
                <a:lnTo>
                  <a:pt x="2056129" y="131762"/>
                </a:lnTo>
                <a:close/>
              </a:path>
              <a:path w="2056129" h="531495">
                <a:moveTo>
                  <a:pt x="2056129" y="169862"/>
                </a:moveTo>
                <a:lnTo>
                  <a:pt x="2046604" y="169862"/>
                </a:lnTo>
                <a:lnTo>
                  <a:pt x="2046604" y="141287"/>
                </a:lnTo>
                <a:lnTo>
                  <a:pt x="2056129" y="141287"/>
                </a:lnTo>
                <a:lnTo>
                  <a:pt x="2056129" y="169862"/>
                </a:lnTo>
                <a:close/>
              </a:path>
              <a:path w="2056129" h="531495">
                <a:moveTo>
                  <a:pt x="2056129" y="207962"/>
                </a:moveTo>
                <a:lnTo>
                  <a:pt x="2046604" y="207962"/>
                </a:lnTo>
                <a:lnTo>
                  <a:pt x="2046604" y="179387"/>
                </a:lnTo>
                <a:lnTo>
                  <a:pt x="2056129" y="179387"/>
                </a:lnTo>
                <a:lnTo>
                  <a:pt x="2056129" y="207962"/>
                </a:lnTo>
                <a:close/>
              </a:path>
              <a:path w="2056129" h="531495">
                <a:moveTo>
                  <a:pt x="2056129" y="246062"/>
                </a:moveTo>
                <a:lnTo>
                  <a:pt x="2046604" y="246062"/>
                </a:lnTo>
                <a:lnTo>
                  <a:pt x="2046604" y="217487"/>
                </a:lnTo>
                <a:lnTo>
                  <a:pt x="2056129" y="217487"/>
                </a:lnTo>
                <a:lnTo>
                  <a:pt x="2056129" y="246062"/>
                </a:lnTo>
                <a:close/>
              </a:path>
              <a:path w="2056129" h="531495">
                <a:moveTo>
                  <a:pt x="2056129" y="284162"/>
                </a:moveTo>
                <a:lnTo>
                  <a:pt x="2046604" y="284162"/>
                </a:lnTo>
                <a:lnTo>
                  <a:pt x="2046604" y="255587"/>
                </a:lnTo>
                <a:lnTo>
                  <a:pt x="2056129" y="255587"/>
                </a:lnTo>
                <a:lnTo>
                  <a:pt x="2056129" y="284162"/>
                </a:lnTo>
                <a:close/>
              </a:path>
              <a:path w="2056129" h="531495">
                <a:moveTo>
                  <a:pt x="2056129" y="322262"/>
                </a:moveTo>
                <a:lnTo>
                  <a:pt x="2046604" y="322262"/>
                </a:lnTo>
                <a:lnTo>
                  <a:pt x="2046604" y="293687"/>
                </a:lnTo>
                <a:lnTo>
                  <a:pt x="2056129" y="293687"/>
                </a:lnTo>
                <a:lnTo>
                  <a:pt x="2056129" y="322262"/>
                </a:lnTo>
                <a:close/>
              </a:path>
              <a:path w="2056129" h="531495">
                <a:moveTo>
                  <a:pt x="2056129" y="360362"/>
                </a:moveTo>
                <a:lnTo>
                  <a:pt x="2046604" y="360362"/>
                </a:lnTo>
                <a:lnTo>
                  <a:pt x="2046604" y="331787"/>
                </a:lnTo>
                <a:lnTo>
                  <a:pt x="2056129" y="331787"/>
                </a:lnTo>
                <a:lnTo>
                  <a:pt x="2056129" y="360362"/>
                </a:lnTo>
                <a:close/>
              </a:path>
              <a:path w="2056129" h="531495">
                <a:moveTo>
                  <a:pt x="2056129" y="398462"/>
                </a:moveTo>
                <a:lnTo>
                  <a:pt x="2046604" y="398462"/>
                </a:lnTo>
                <a:lnTo>
                  <a:pt x="2046604" y="369887"/>
                </a:lnTo>
                <a:lnTo>
                  <a:pt x="2056129" y="369887"/>
                </a:lnTo>
                <a:lnTo>
                  <a:pt x="2056129" y="398462"/>
                </a:lnTo>
                <a:close/>
              </a:path>
              <a:path w="2056129" h="531495">
                <a:moveTo>
                  <a:pt x="2056129" y="436562"/>
                </a:moveTo>
                <a:lnTo>
                  <a:pt x="2046604" y="436562"/>
                </a:lnTo>
                <a:lnTo>
                  <a:pt x="2046604" y="407987"/>
                </a:lnTo>
                <a:lnTo>
                  <a:pt x="2056129" y="407987"/>
                </a:lnTo>
                <a:lnTo>
                  <a:pt x="2056129" y="436562"/>
                </a:lnTo>
                <a:close/>
              </a:path>
              <a:path w="2056129" h="531495">
                <a:moveTo>
                  <a:pt x="2056129" y="474662"/>
                </a:moveTo>
                <a:lnTo>
                  <a:pt x="2046604" y="474662"/>
                </a:lnTo>
                <a:lnTo>
                  <a:pt x="2046604" y="446087"/>
                </a:lnTo>
                <a:lnTo>
                  <a:pt x="2056129" y="446087"/>
                </a:lnTo>
                <a:lnTo>
                  <a:pt x="2056129" y="474662"/>
                </a:lnTo>
                <a:close/>
              </a:path>
              <a:path w="2056129" h="531495">
                <a:moveTo>
                  <a:pt x="2056129" y="512762"/>
                </a:moveTo>
                <a:lnTo>
                  <a:pt x="2046604" y="512762"/>
                </a:lnTo>
                <a:lnTo>
                  <a:pt x="2046604" y="484187"/>
                </a:lnTo>
                <a:lnTo>
                  <a:pt x="2056129" y="484187"/>
                </a:lnTo>
                <a:lnTo>
                  <a:pt x="2056129" y="512762"/>
                </a:lnTo>
                <a:close/>
              </a:path>
              <a:path w="2056129" h="531495">
                <a:moveTo>
                  <a:pt x="2051367" y="531495"/>
                </a:moveTo>
                <a:lnTo>
                  <a:pt x="2027237" y="531495"/>
                </a:lnTo>
                <a:lnTo>
                  <a:pt x="2027237" y="521970"/>
                </a:lnTo>
                <a:lnTo>
                  <a:pt x="2046604" y="521970"/>
                </a:lnTo>
                <a:lnTo>
                  <a:pt x="2046604" y="526732"/>
                </a:lnTo>
                <a:lnTo>
                  <a:pt x="2056129" y="526732"/>
                </a:lnTo>
                <a:lnTo>
                  <a:pt x="2055901" y="528205"/>
                </a:lnTo>
                <a:lnTo>
                  <a:pt x="2055215" y="529526"/>
                </a:lnTo>
                <a:lnTo>
                  <a:pt x="2054161" y="530580"/>
                </a:lnTo>
                <a:lnTo>
                  <a:pt x="2052840" y="531266"/>
                </a:lnTo>
                <a:lnTo>
                  <a:pt x="2051367" y="531495"/>
                </a:lnTo>
                <a:close/>
              </a:path>
              <a:path w="2056129" h="531495">
                <a:moveTo>
                  <a:pt x="2046604" y="526732"/>
                </a:moveTo>
                <a:lnTo>
                  <a:pt x="2046604" y="521970"/>
                </a:lnTo>
                <a:lnTo>
                  <a:pt x="2051367" y="521970"/>
                </a:lnTo>
                <a:lnTo>
                  <a:pt x="2046604" y="526732"/>
                </a:lnTo>
                <a:close/>
              </a:path>
              <a:path w="2056129" h="531495">
                <a:moveTo>
                  <a:pt x="2056129" y="526732"/>
                </a:moveTo>
                <a:lnTo>
                  <a:pt x="2046604" y="526732"/>
                </a:lnTo>
                <a:lnTo>
                  <a:pt x="2051050" y="522287"/>
                </a:lnTo>
                <a:lnTo>
                  <a:pt x="2056129" y="522287"/>
                </a:lnTo>
                <a:lnTo>
                  <a:pt x="2056129" y="526732"/>
                </a:lnTo>
                <a:close/>
              </a:path>
              <a:path w="2056129" h="531495">
                <a:moveTo>
                  <a:pt x="2017712" y="531495"/>
                </a:moveTo>
                <a:lnTo>
                  <a:pt x="1989137" y="531495"/>
                </a:lnTo>
                <a:lnTo>
                  <a:pt x="1989137" y="521970"/>
                </a:lnTo>
                <a:lnTo>
                  <a:pt x="2017712" y="521970"/>
                </a:lnTo>
                <a:lnTo>
                  <a:pt x="2017712" y="531495"/>
                </a:lnTo>
                <a:close/>
              </a:path>
              <a:path w="2056129" h="531495">
                <a:moveTo>
                  <a:pt x="1979612" y="531495"/>
                </a:moveTo>
                <a:lnTo>
                  <a:pt x="1951037" y="531495"/>
                </a:lnTo>
                <a:lnTo>
                  <a:pt x="1951037" y="521970"/>
                </a:lnTo>
                <a:lnTo>
                  <a:pt x="1979612" y="521970"/>
                </a:lnTo>
                <a:lnTo>
                  <a:pt x="1979612" y="531495"/>
                </a:lnTo>
                <a:close/>
              </a:path>
              <a:path w="2056129" h="531495">
                <a:moveTo>
                  <a:pt x="1941512" y="531495"/>
                </a:moveTo>
                <a:lnTo>
                  <a:pt x="1912937" y="531495"/>
                </a:lnTo>
                <a:lnTo>
                  <a:pt x="1912937" y="521970"/>
                </a:lnTo>
                <a:lnTo>
                  <a:pt x="1941512" y="521970"/>
                </a:lnTo>
                <a:lnTo>
                  <a:pt x="1941512" y="531495"/>
                </a:lnTo>
                <a:close/>
              </a:path>
              <a:path w="2056129" h="531495">
                <a:moveTo>
                  <a:pt x="1903412" y="531495"/>
                </a:moveTo>
                <a:lnTo>
                  <a:pt x="1874837" y="531495"/>
                </a:lnTo>
                <a:lnTo>
                  <a:pt x="1874837" y="521970"/>
                </a:lnTo>
                <a:lnTo>
                  <a:pt x="1903412" y="521970"/>
                </a:lnTo>
                <a:lnTo>
                  <a:pt x="1903412" y="531495"/>
                </a:lnTo>
                <a:close/>
              </a:path>
              <a:path w="2056129" h="531495">
                <a:moveTo>
                  <a:pt x="1865312" y="531495"/>
                </a:moveTo>
                <a:lnTo>
                  <a:pt x="1836737" y="531495"/>
                </a:lnTo>
                <a:lnTo>
                  <a:pt x="1836737" y="521970"/>
                </a:lnTo>
                <a:lnTo>
                  <a:pt x="1865312" y="521970"/>
                </a:lnTo>
                <a:lnTo>
                  <a:pt x="1865312" y="531495"/>
                </a:lnTo>
                <a:close/>
              </a:path>
              <a:path w="2056129" h="531495">
                <a:moveTo>
                  <a:pt x="1827212" y="531495"/>
                </a:moveTo>
                <a:lnTo>
                  <a:pt x="1798637" y="531495"/>
                </a:lnTo>
                <a:lnTo>
                  <a:pt x="1798637" y="521970"/>
                </a:lnTo>
                <a:lnTo>
                  <a:pt x="1827212" y="521970"/>
                </a:lnTo>
                <a:lnTo>
                  <a:pt x="1827212" y="531495"/>
                </a:lnTo>
                <a:close/>
              </a:path>
              <a:path w="2056129" h="531495">
                <a:moveTo>
                  <a:pt x="1789112" y="531495"/>
                </a:moveTo>
                <a:lnTo>
                  <a:pt x="1760537" y="531495"/>
                </a:lnTo>
                <a:lnTo>
                  <a:pt x="1760537" y="521970"/>
                </a:lnTo>
                <a:lnTo>
                  <a:pt x="1789112" y="521970"/>
                </a:lnTo>
                <a:lnTo>
                  <a:pt x="1789112" y="531495"/>
                </a:lnTo>
                <a:close/>
              </a:path>
              <a:path w="2056129" h="531495">
                <a:moveTo>
                  <a:pt x="1751012" y="531495"/>
                </a:moveTo>
                <a:lnTo>
                  <a:pt x="1722437" y="531495"/>
                </a:lnTo>
                <a:lnTo>
                  <a:pt x="1722437" y="521970"/>
                </a:lnTo>
                <a:lnTo>
                  <a:pt x="1751012" y="521970"/>
                </a:lnTo>
                <a:lnTo>
                  <a:pt x="1751012" y="531495"/>
                </a:lnTo>
                <a:close/>
              </a:path>
              <a:path w="2056129" h="531495">
                <a:moveTo>
                  <a:pt x="1712912" y="531495"/>
                </a:moveTo>
                <a:lnTo>
                  <a:pt x="1684337" y="531495"/>
                </a:lnTo>
                <a:lnTo>
                  <a:pt x="1684337" y="521970"/>
                </a:lnTo>
                <a:lnTo>
                  <a:pt x="1712912" y="521970"/>
                </a:lnTo>
                <a:lnTo>
                  <a:pt x="1712912" y="531495"/>
                </a:lnTo>
                <a:close/>
              </a:path>
              <a:path w="2056129" h="531495">
                <a:moveTo>
                  <a:pt x="1674812" y="531495"/>
                </a:moveTo>
                <a:lnTo>
                  <a:pt x="1646237" y="531495"/>
                </a:lnTo>
                <a:lnTo>
                  <a:pt x="1646237" y="521970"/>
                </a:lnTo>
                <a:lnTo>
                  <a:pt x="1674812" y="521970"/>
                </a:lnTo>
                <a:lnTo>
                  <a:pt x="1674812" y="531495"/>
                </a:lnTo>
                <a:close/>
              </a:path>
              <a:path w="2056129" h="531495">
                <a:moveTo>
                  <a:pt x="1636712" y="531495"/>
                </a:moveTo>
                <a:lnTo>
                  <a:pt x="1608137" y="531495"/>
                </a:lnTo>
                <a:lnTo>
                  <a:pt x="1608137" y="521970"/>
                </a:lnTo>
                <a:lnTo>
                  <a:pt x="1636712" y="521970"/>
                </a:lnTo>
                <a:lnTo>
                  <a:pt x="1636712" y="531495"/>
                </a:lnTo>
                <a:close/>
              </a:path>
              <a:path w="2056129" h="531495">
                <a:moveTo>
                  <a:pt x="1598612" y="531495"/>
                </a:moveTo>
                <a:lnTo>
                  <a:pt x="1570037" y="531495"/>
                </a:lnTo>
                <a:lnTo>
                  <a:pt x="1570037" y="521970"/>
                </a:lnTo>
                <a:lnTo>
                  <a:pt x="1598612" y="521970"/>
                </a:lnTo>
                <a:lnTo>
                  <a:pt x="1598612" y="531495"/>
                </a:lnTo>
                <a:close/>
              </a:path>
              <a:path w="2056129" h="531495">
                <a:moveTo>
                  <a:pt x="1560512" y="531495"/>
                </a:moveTo>
                <a:lnTo>
                  <a:pt x="1531937" y="531495"/>
                </a:lnTo>
                <a:lnTo>
                  <a:pt x="1531937" y="521970"/>
                </a:lnTo>
                <a:lnTo>
                  <a:pt x="1560512" y="521970"/>
                </a:lnTo>
                <a:lnTo>
                  <a:pt x="1560512" y="531495"/>
                </a:lnTo>
                <a:close/>
              </a:path>
              <a:path w="2056129" h="531495">
                <a:moveTo>
                  <a:pt x="1522412" y="531495"/>
                </a:moveTo>
                <a:lnTo>
                  <a:pt x="1493837" y="531495"/>
                </a:lnTo>
                <a:lnTo>
                  <a:pt x="1493837" y="521970"/>
                </a:lnTo>
                <a:lnTo>
                  <a:pt x="1522412" y="521970"/>
                </a:lnTo>
                <a:lnTo>
                  <a:pt x="1522412" y="531495"/>
                </a:lnTo>
                <a:close/>
              </a:path>
              <a:path w="2056129" h="531495">
                <a:moveTo>
                  <a:pt x="1484312" y="531495"/>
                </a:moveTo>
                <a:lnTo>
                  <a:pt x="1455737" y="531495"/>
                </a:lnTo>
                <a:lnTo>
                  <a:pt x="1455737" y="521970"/>
                </a:lnTo>
                <a:lnTo>
                  <a:pt x="1484312" y="521970"/>
                </a:lnTo>
                <a:lnTo>
                  <a:pt x="1484312" y="531495"/>
                </a:lnTo>
                <a:close/>
              </a:path>
              <a:path w="2056129" h="531495">
                <a:moveTo>
                  <a:pt x="1446212" y="531495"/>
                </a:moveTo>
                <a:lnTo>
                  <a:pt x="1417637" y="531495"/>
                </a:lnTo>
                <a:lnTo>
                  <a:pt x="1417637" y="521970"/>
                </a:lnTo>
                <a:lnTo>
                  <a:pt x="1446212" y="521970"/>
                </a:lnTo>
                <a:lnTo>
                  <a:pt x="1446212" y="531495"/>
                </a:lnTo>
                <a:close/>
              </a:path>
              <a:path w="2056129" h="531495">
                <a:moveTo>
                  <a:pt x="1408112" y="531495"/>
                </a:moveTo>
                <a:lnTo>
                  <a:pt x="1379537" y="531495"/>
                </a:lnTo>
                <a:lnTo>
                  <a:pt x="1379537" y="521970"/>
                </a:lnTo>
                <a:lnTo>
                  <a:pt x="1408112" y="521970"/>
                </a:lnTo>
                <a:lnTo>
                  <a:pt x="1408112" y="531495"/>
                </a:lnTo>
                <a:close/>
              </a:path>
              <a:path w="2056129" h="531495">
                <a:moveTo>
                  <a:pt x="1370012" y="531495"/>
                </a:moveTo>
                <a:lnTo>
                  <a:pt x="1341437" y="531495"/>
                </a:lnTo>
                <a:lnTo>
                  <a:pt x="1341437" y="521970"/>
                </a:lnTo>
                <a:lnTo>
                  <a:pt x="1370012" y="521970"/>
                </a:lnTo>
                <a:lnTo>
                  <a:pt x="1370012" y="531495"/>
                </a:lnTo>
                <a:close/>
              </a:path>
              <a:path w="2056129" h="531495">
                <a:moveTo>
                  <a:pt x="1331912" y="531495"/>
                </a:moveTo>
                <a:lnTo>
                  <a:pt x="1303337" y="531495"/>
                </a:lnTo>
                <a:lnTo>
                  <a:pt x="1303337" y="521970"/>
                </a:lnTo>
                <a:lnTo>
                  <a:pt x="1331912" y="521970"/>
                </a:lnTo>
                <a:lnTo>
                  <a:pt x="1331912" y="531495"/>
                </a:lnTo>
                <a:close/>
              </a:path>
              <a:path w="2056129" h="531495">
                <a:moveTo>
                  <a:pt x="1293812" y="531495"/>
                </a:moveTo>
                <a:lnTo>
                  <a:pt x="1265237" y="531495"/>
                </a:lnTo>
                <a:lnTo>
                  <a:pt x="1265237" y="521970"/>
                </a:lnTo>
                <a:lnTo>
                  <a:pt x="1293812" y="521970"/>
                </a:lnTo>
                <a:lnTo>
                  <a:pt x="1293812" y="531495"/>
                </a:lnTo>
                <a:close/>
              </a:path>
              <a:path w="2056129" h="531495">
                <a:moveTo>
                  <a:pt x="1255712" y="531495"/>
                </a:moveTo>
                <a:lnTo>
                  <a:pt x="1227137" y="531495"/>
                </a:lnTo>
                <a:lnTo>
                  <a:pt x="1227137" y="521970"/>
                </a:lnTo>
                <a:lnTo>
                  <a:pt x="1255712" y="521970"/>
                </a:lnTo>
                <a:lnTo>
                  <a:pt x="1255712" y="531495"/>
                </a:lnTo>
                <a:close/>
              </a:path>
              <a:path w="2056129" h="531495">
                <a:moveTo>
                  <a:pt x="1217612" y="531495"/>
                </a:moveTo>
                <a:lnTo>
                  <a:pt x="1189037" y="531495"/>
                </a:lnTo>
                <a:lnTo>
                  <a:pt x="1189037" y="521970"/>
                </a:lnTo>
                <a:lnTo>
                  <a:pt x="1217612" y="521970"/>
                </a:lnTo>
                <a:lnTo>
                  <a:pt x="1217612" y="531495"/>
                </a:lnTo>
                <a:close/>
              </a:path>
              <a:path w="2056129" h="531495">
                <a:moveTo>
                  <a:pt x="1179512" y="531495"/>
                </a:moveTo>
                <a:lnTo>
                  <a:pt x="1150937" y="531495"/>
                </a:lnTo>
                <a:lnTo>
                  <a:pt x="1150937" y="521970"/>
                </a:lnTo>
                <a:lnTo>
                  <a:pt x="1179512" y="521970"/>
                </a:lnTo>
                <a:lnTo>
                  <a:pt x="1179512" y="531495"/>
                </a:lnTo>
                <a:close/>
              </a:path>
              <a:path w="2056129" h="531495">
                <a:moveTo>
                  <a:pt x="1141412" y="531495"/>
                </a:moveTo>
                <a:lnTo>
                  <a:pt x="1112837" y="531495"/>
                </a:lnTo>
                <a:lnTo>
                  <a:pt x="1112837" y="521970"/>
                </a:lnTo>
                <a:lnTo>
                  <a:pt x="1141412" y="521970"/>
                </a:lnTo>
                <a:lnTo>
                  <a:pt x="1141412" y="531495"/>
                </a:lnTo>
                <a:close/>
              </a:path>
              <a:path w="2056129" h="531495">
                <a:moveTo>
                  <a:pt x="1103312" y="531495"/>
                </a:moveTo>
                <a:lnTo>
                  <a:pt x="1074737" y="531495"/>
                </a:lnTo>
                <a:lnTo>
                  <a:pt x="1074737" y="521970"/>
                </a:lnTo>
                <a:lnTo>
                  <a:pt x="1103312" y="521970"/>
                </a:lnTo>
                <a:lnTo>
                  <a:pt x="1103312" y="531495"/>
                </a:lnTo>
                <a:close/>
              </a:path>
              <a:path w="2056129" h="531495">
                <a:moveTo>
                  <a:pt x="1065212" y="531495"/>
                </a:moveTo>
                <a:lnTo>
                  <a:pt x="1036637" y="531495"/>
                </a:lnTo>
                <a:lnTo>
                  <a:pt x="1036637" y="521970"/>
                </a:lnTo>
                <a:lnTo>
                  <a:pt x="1065212" y="521970"/>
                </a:lnTo>
                <a:lnTo>
                  <a:pt x="1065212" y="531495"/>
                </a:lnTo>
                <a:close/>
              </a:path>
              <a:path w="2056129" h="531495">
                <a:moveTo>
                  <a:pt x="1027112" y="531495"/>
                </a:moveTo>
                <a:lnTo>
                  <a:pt x="998537" y="531495"/>
                </a:lnTo>
                <a:lnTo>
                  <a:pt x="998537" y="521970"/>
                </a:lnTo>
                <a:lnTo>
                  <a:pt x="1027112" y="521970"/>
                </a:lnTo>
                <a:lnTo>
                  <a:pt x="1027112" y="531495"/>
                </a:lnTo>
                <a:close/>
              </a:path>
              <a:path w="2056129" h="531495">
                <a:moveTo>
                  <a:pt x="989012" y="531495"/>
                </a:moveTo>
                <a:lnTo>
                  <a:pt x="960437" y="531495"/>
                </a:lnTo>
                <a:lnTo>
                  <a:pt x="960437" y="521970"/>
                </a:lnTo>
                <a:lnTo>
                  <a:pt x="989012" y="521970"/>
                </a:lnTo>
                <a:lnTo>
                  <a:pt x="989012" y="531495"/>
                </a:lnTo>
                <a:close/>
              </a:path>
              <a:path w="2056129" h="531495">
                <a:moveTo>
                  <a:pt x="950912" y="531495"/>
                </a:moveTo>
                <a:lnTo>
                  <a:pt x="922337" y="531495"/>
                </a:lnTo>
                <a:lnTo>
                  <a:pt x="922337" y="521970"/>
                </a:lnTo>
                <a:lnTo>
                  <a:pt x="950912" y="521970"/>
                </a:lnTo>
                <a:lnTo>
                  <a:pt x="950912" y="531495"/>
                </a:lnTo>
                <a:close/>
              </a:path>
              <a:path w="2056129" h="531495">
                <a:moveTo>
                  <a:pt x="912812" y="531495"/>
                </a:moveTo>
                <a:lnTo>
                  <a:pt x="884237" y="531495"/>
                </a:lnTo>
                <a:lnTo>
                  <a:pt x="884237" y="521970"/>
                </a:lnTo>
                <a:lnTo>
                  <a:pt x="912812" y="521970"/>
                </a:lnTo>
                <a:lnTo>
                  <a:pt x="912812" y="531495"/>
                </a:lnTo>
                <a:close/>
              </a:path>
              <a:path w="2056129" h="531495">
                <a:moveTo>
                  <a:pt x="874712" y="531495"/>
                </a:moveTo>
                <a:lnTo>
                  <a:pt x="846137" y="531495"/>
                </a:lnTo>
                <a:lnTo>
                  <a:pt x="846137" y="521970"/>
                </a:lnTo>
                <a:lnTo>
                  <a:pt x="874712" y="521970"/>
                </a:lnTo>
                <a:lnTo>
                  <a:pt x="874712" y="531495"/>
                </a:lnTo>
                <a:close/>
              </a:path>
              <a:path w="2056129" h="531495">
                <a:moveTo>
                  <a:pt x="836612" y="531495"/>
                </a:moveTo>
                <a:lnTo>
                  <a:pt x="808037" y="531495"/>
                </a:lnTo>
                <a:lnTo>
                  <a:pt x="808037" y="521970"/>
                </a:lnTo>
                <a:lnTo>
                  <a:pt x="836612" y="521970"/>
                </a:lnTo>
                <a:lnTo>
                  <a:pt x="836612" y="531495"/>
                </a:lnTo>
                <a:close/>
              </a:path>
              <a:path w="2056129" h="531495">
                <a:moveTo>
                  <a:pt x="798512" y="531495"/>
                </a:moveTo>
                <a:lnTo>
                  <a:pt x="769937" y="531495"/>
                </a:lnTo>
                <a:lnTo>
                  <a:pt x="769937" y="521970"/>
                </a:lnTo>
                <a:lnTo>
                  <a:pt x="798512" y="521970"/>
                </a:lnTo>
                <a:lnTo>
                  <a:pt x="798512" y="531495"/>
                </a:lnTo>
                <a:close/>
              </a:path>
              <a:path w="2056129" h="531495">
                <a:moveTo>
                  <a:pt x="760412" y="531495"/>
                </a:moveTo>
                <a:lnTo>
                  <a:pt x="731837" y="531495"/>
                </a:lnTo>
                <a:lnTo>
                  <a:pt x="731837" y="521970"/>
                </a:lnTo>
                <a:lnTo>
                  <a:pt x="760412" y="521970"/>
                </a:lnTo>
                <a:lnTo>
                  <a:pt x="760412" y="531495"/>
                </a:lnTo>
                <a:close/>
              </a:path>
              <a:path w="2056129" h="531495">
                <a:moveTo>
                  <a:pt x="722312" y="531495"/>
                </a:moveTo>
                <a:lnTo>
                  <a:pt x="693737" y="531495"/>
                </a:lnTo>
                <a:lnTo>
                  <a:pt x="693737" y="521970"/>
                </a:lnTo>
                <a:lnTo>
                  <a:pt x="722312" y="521970"/>
                </a:lnTo>
                <a:lnTo>
                  <a:pt x="722312" y="531495"/>
                </a:lnTo>
                <a:close/>
              </a:path>
              <a:path w="2056129" h="531495">
                <a:moveTo>
                  <a:pt x="684212" y="531495"/>
                </a:moveTo>
                <a:lnTo>
                  <a:pt x="655637" y="531495"/>
                </a:lnTo>
                <a:lnTo>
                  <a:pt x="655637" y="521970"/>
                </a:lnTo>
                <a:lnTo>
                  <a:pt x="684212" y="521970"/>
                </a:lnTo>
                <a:lnTo>
                  <a:pt x="684212" y="531495"/>
                </a:lnTo>
                <a:close/>
              </a:path>
              <a:path w="2056129" h="531495">
                <a:moveTo>
                  <a:pt x="646112" y="531495"/>
                </a:moveTo>
                <a:lnTo>
                  <a:pt x="617537" y="531495"/>
                </a:lnTo>
                <a:lnTo>
                  <a:pt x="617537" y="521970"/>
                </a:lnTo>
                <a:lnTo>
                  <a:pt x="646112" y="521970"/>
                </a:lnTo>
                <a:lnTo>
                  <a:pt x="646112" y="531495"/>
                </a:lnTo>
                <a:close/>
              </a:path>
              <a:path w="2056129" h="531495">
                <a:moveTo>
                  <a:pt x="608012" y="531495"/>
                </a:moveTo>
                <a:lnTo>
                  <a:pt x="579437" y="531495"/>
                </a:lnTo>
                <a:lnTo>
                  <a:pt x="579437" y="521970"/>
                </a:lnTo>
                <a:lnTo>
                  <a:pt x="608012" y="521970"/>
                </a:lnTo>
                <a:lnTo>
                  <a:pt x="608012" y="531495"/>
                </a:lnTo>
                <a:close/>
              </a:path>
              <a:path w="2056129" h="531495">
                <a:moveTo>
                  <a:pt x="569912" y="531495"/>
                </a:moveTo>
                <a:lnTo>
                  <a:pt x="541337" y="531495"/>
                </a:lnTo>
                <a:lnTo>
                  <a:pt x="541337" y="521970"/>
                </a:lnTo>
                <a:lnTo>
                  <a:pt x="569912" y="521970"/>
                </a:lnTo>
                <a:lnTo>
                  <a:pt x="569912" y="531495"/>
                </a:lnTo>
                <a:close/>
              </a:path>
              <a:path w="2056129" h="531495">
                <a:moveTo>
                  <a:pt x="531812" y="531495"/>
                </a:moveTo>
                <a:lnTo>
                  <a:pt x="503237" y="531495"/>
                </a:lnTo>
                <a:lnTo>
                  <a:pt x="503237" y="521970"/>
                </a:lnTo>
                <a:lnTo>
                  <a:pt x="531812" y="521970"/>
                </a:lnTo>
                <a:lnTo>
                  <a:pt x="531812" y="531495"/>
                </a:lnTo>
                <a:close/>
              </a:path>
              <a:path w="2056129" h="531495">
                <a:moveTo>
                  <a:pt x="493712" y="531495"/>
                </a:moveTo>
                <a:lnTo>
                  <a:pt x="465137" y="531495"/>
                </a:lnTo>
                <a:lnTo>
                  <a:pt x="465137" y="521970"/>
                </a:lnTo>
                <a:lnTo>
                  <a:pt x="493712" y="521970"/>
                </a:lnTo>
                <a:lnTo>
                  <a:pt x="493712" y="531495"/>
                </a:lnTo>
                <a:close/>
              </a:path>
              <a:path w="2056129" h="531495">
                <a:moveTo>
                  <a:pt x="455612" y="531495"/>
                </a:moveTo>
                <a:lnTo>
                  <a:pt x="427037" y="531495"/>
                </a:lnTo>
                <a:lnTo>
                  <a:pt x="427037" y="521970"/>
                </a:lnTo>
                <a:lnTo>
                  <a:pt x="455612" y="521970"/>
                </a:lnTo>
                <a:lnTo>
                  <a:pt x="455612" y="531495"/>
                </a:lnTo>
                <a:close/>
              </a:path>
              <a:path w="2056129" h="531495">
                <a:moveTo>
                  <a:pt x="417512" y="531495"/>
                </a:moveTo>
                <a:lnTo>
                  <a:pt x="388937" y="531495"/>
                </a:lnTo>
                <a:lnTo>
                  <a:pt x="388937" y="521970"/>
                </a:lnTo>
                <a:lnTo>
                  <a:pt x="417512" y="521970"/>
                </a:lnTo>
                <a:lnTo>
                  <a:pt x="417512" y="531495"/>
                </a:lnTo>
                <a:close/>
              </a:path>
              <a:path w="2056129" h="531495">
                <a:moveTo>
                  <a:pt x="379412" y="531495"/>
                </a:moveTo>
                <a:lnTo>
                  <a:pt x="350837" y="531495"/>
                </a:lnTo>
                <a:lnTo>
                  <a:pt x="350837" y="521970"/>
                </a:lnTo>
                <a:lnTo>
                  <a:pt x="379412" y="521970"/>
                </a:lnTo>
                <a:lnTo>
                  <a:pt x="379412" y="531495"/>
                </a:lnTo>
                <a:close/>
              </a:path>
              <a:path w="2056129" h="531495">
                <a:moveTo>
                  <a:pt x="341312" y="531495"/>
                </a:moveTo>
                <a:lnTo>
                  <a:pt x="312737" y="531495"/>
                </a:lnTo>
                <a:lnTo>
                  <a:pt x="312737" y="521970"/>
                </a:lnTo>
                <a:lnTo>
                  <a:pt x="341312" y="521970"/>
                </a:lnTo>
                <a:lnTo>
                  <a:pt x="341312" y="531495"/>
                </a:lnTo>
                <a:close/>
              </a:path>
              <a:path w="2056129" h="531495">
                <a:moveTo>
                  <a:pt x="303212" y="531495"/>
                </a:moveTo>
                <a:lnTo>
                  <a:pt x="274637" y="531495"/>
                </a:lnTo>
                <a:lnTo>
                  <a:pt x="274637" y="521970"/>
                </a:lnTo>
                <a:lnTo>
                  <a:pt x="303212" y="521970"/>
                </a:lnTo>
                <a:lnTo>
                  <a:pt x="303212" y="531495"/>
                </a:lnTo>
                <a:close/>
              </a:path>
              <a:path w="2056129" h="531495">
                <a:moveTo>
                  <a:pt x="265112" y="531495"/>
                </a:moveTo>
                <a:lnTo>
                  <a:pt x="236537" y="531495"/>
                </a:lnTo>
                <a:lnTo>
                  <a:pt x="236537" y="521970"/>
                </a:lnTo>
                <a:lnTo>
                  <a:pt x="265112" y="521970"/>
                </a:lnTo>
                <a:lnTo>
                  <a:pt x="265112" y="531495"/>
                </a:lnTo>
                <a:close/>
              </a:path>
              <a:path w="2056129" h="531495">
                <a:moveTo>
                  <a:pt x="227012" y="531495"/>
                </a:moveTo>
                <a:lnTo>
                  <a:pt x="198437" y="531495"/>
                </a:lnTo>
                <a:lnTo>
                  <a:pt x="198437" y="521970"/>
                </a:lnTo>
                <a:lnTo>
                  <a:pt x="227012" y="521970"/>
                </a:lnTo>
                <a:lnTo>
                  <a:pt x="227012" y="531495"/>
                </a:lnTo>
                <a:close/>
              </a:path>
              <a:path w="2056129" h="531495">
                <a:moveTo>
                  <a:pt x="188912" y="531495"/>
                </a:moveTo>
                <a:lnTo>
                  <a:pt x="160337" y="531495"/>
                </a:lnTo>
                <a:lnTo>
                  <a:pt x="160337" y="521970"/>
                </a:lnTo>
                <a:lnTo>
                  <a:pt x="188912" y="521970"/>
                </a:lnTo>
                <a:lnTo>
                  <a:pt x="188912" y="531495"/>
                </a:lnTo>
                <a:close/>
              </a:path>
              <a:path w="2056129" h="531495">
                <a:moveTo>
                  <a:pt x="150812" y="531495"/>
                </a:moveTo>
                <a:lnTo>
                  <a:pt x="122237" y="531495"/>
                </a:lnTo>
                <a:lnTo>
                  <a:pt x="122237" y="521970"/>
                </a:lnTo>
                <a:lnTo>
                  <a:pt x="150812" y="521970"/>
                </a:lnTo>
                <a:lnTo>
                  <a:pt x="150812" y="531495"/>
                </a:lnTo>
                <a:close/>
              </a:path>
              <a:path w="2056129" h="531495">
                <a:moveTo>
                  <a:pt x="112712" y="531495"/>
                </a:moveTo>
                <a:lnTo>
                  <a:pt x="84137" y="531495"/>
                </a:lnTo>
                <a:lnTo>
                  <a:pt x="84137" y="521970"/>
                </a:lnTo>
                <a:lnTo>
                  <a:pt x="112712" y="521970"/>
                </a:lnTo>
                <a:lnTo>
                  <a:pt x="112712" y="531495"/>
                </a:lnTo>
                <a:close/>
              </a:path>
              <a:path w="2056129" h="531495">
                <a:moveTo>
                  <a:pt x="74612" y="531495"/>
                </a:moveTo>
                <a:lnTo>
                  <a:pt x="46037" y="531495"/>
                </a:lnTo>
                <a:lnTo>
                  <a:pt x="46037" y="521970"/>
                </a:lnTo>
                <a:lnTo>
                  <a:pt x="74612" y="521970"/>
                </a:lnTo>
                <a:lnTo>
                  <a:pt x="74612" y="531495"/>
                </a:lnTo>
                <a:close/>
              </a:path>
            </a:pathLst>
          </a:custGeom>
          <a:solidFill>
            <a:srgbClr val="835DFC"/>
          </a:solidFill>
        </p:spPr>
        <p:txBody>
          <a:bodyPr wrap="square" lIns="0" tIns="0" rIns="0" bIns="0" rtlCol="0"/>
          <a:lstStyle/>
          <a:p>
            <a:endParaRPr/>
          </a:p>
        </p:txBody>
      </p:sp>
      <p:sp>
        <p:nvSpPr>
          <p:cNvPr id="18" name="object 18"/>
          <p:cNvSpPr/>
          <p:nvPr/>
        </p:nvSpPr>
        <p:spPr>
          <a:xfrm>
            <a:off x="3710940" y="6099175"/>
            <a:ext cx="231775" cy="231139"/>
          </a:xfrm>
          <a:prstGeom prst="rect">
            <a:avLst/>
          </a:prstGeom>
          <a:blipFill>
            <a:blip r:embed="rId8" cstate="print"/>
            <a:stretch>
              <a:fillRect/>
            </a:stretch>
          </a:blipFill>
        </p:spPr>
        <p:txBody>
          <a:bodyPr wrap="square" lIns="0" tIns="0" rIns="0" bIns="0" rtlCol="0"/>
          <a:lstStyle/>
          <a:p>
            <a:endParaRPr/>
          </a:p>
        </p:txBody>
      </p:sp>
      <p:sp>
        <p:nvSpPr>
          <p:cNvPr id="19" name="object 19"/>
          <p:cNvSpPr txBox="1"/>
          <p:nvPr/>
        </p:nvSpPr>
        <p:spPr>
          <a:xfrm>
            <a:off x="3750945" y="6053645"/>
            <a:ext cx="2026285" cy="497205"/>
          </a:xfrm>
          <a:prstGeom prst="rect">
            <a:avLst/>
          </a:prstGeom>
        </p:spPr>
        <p:txBody>
          <a:bodyPr vert="horz" wrap="square" lIns="0" tIns="32384" rIns="0" bIns="0" rtlCol="0">
            <a:spAutoFit/>
          </a:bodyPr>
          <a:lstStyle/>
          <a:p>
            <a:pPr marL="181610" marR="5080" indent="-169545">
              <a:lnSpc>
                <a:spcPct val="92800"/>
              </a:lnSpc>
              <a:spcBef>
                <a:spcPts val="254"/>
              </a:spcBef>
            </a:pPr>
            <a:r>
              <a:rPr sz="1800" dirty="0">
                <a:solidFill>
                  <a:srgbClr val="FFFFFF"/>
                </a:solidFill>
                <a:latin typeface="Arial"/>
                <a:cs typeface="Arial"/>
              </a:rPr>
              <a:t>2</a:t>
            </a:r>
            <a:r>
              <a:rPr sz="1800" spc="145" dirty="0">
                <a:solidFill>
                  <a:srgbClr val="FFFFFF"/>
                </a:solidFill>
                <a:latin typeface="Arial"/>
                <a:cs typeface="Arial"/>
              </a:rPr>
              <a:t> </a:t>
            </a:r>
            <a:r>
              <a:rPr sz="2100" baseline="1984" dirty="0">
                <a:solidFill>
                  <a:srgbClr val="404040"/>
                </a:solidFill>
                <a:latin typeface="Microsoft YaHei"/>
                <a:cs typeface="Microsoft YaHei"/>
              </a:rPr>
              <a:t>进入产品详情，可选</a:t>
            </a:r>
            <a:r>
              <a:rPr sz="2100" spc="7" baseline="1984" dirty="0">
                <a:solidFill>
                  <a:srgbClr val="404040"/>
                </a:solidFill>
                <a:latin typeface="Microsoft YaHei"/>
                <a:cs typeface="Microsoft YaHei"/>
              </a:rPr>
              <a:t>择 </a:t>
            </a:r>
            <a:r>
              <a:rPr sz="1400" dirty="0">
                <a:solidFill>
                  <a:srgbClr val="404040"/>
                </a:solidFill>
                <a:latin typeface="Microsoft YaHei"/>
                <a:cs typeface="Microsoft YaHei"/>
              </a:rPr>
              <a:t>加入购物车或立即购</a:t>
            </a:r>
            <a:r>
              <a:rPr sz="1400" spc="5" dirty="0">
                <a:solidFill>
                  <a:srgbClr val="404040"/>
                </a:solidFill>
                <a:latin typeface="Microsoft YaHei"/>
                <a:cs typeface="Microsoft YaHei"/>
              </a:rPr>
              <a:t>买</a:t>
            </a:r>
            <a:endParaRPr sz="1400">
              <a:latin typeface="Microsoft YaHei"/>
              <a:cs typeface="Microsoft YaHei"/>
            </a:endParaRPr>
          </a:p>
        </p:txBody>
      </p:sp>
      <p:sp>
        <p:nvSpPr>
          <p:cNvPr id="20" name="object 20"/>
          <p:cNvSpPr/>
          <p:nvPr/>
        </p:nvSpPr>
        <p:spPr>
          <a:xfrm>
            <a:off x="6519862" y="6064567"/>
            <a:ext cx="2056130" cy="531495"/>
          </a:xfrm>
          <a:custGeom>
            <a:avLst/>
            <a:gdLst/>
            <a:ahLst/>
            <a:cxnLst/>
            <a:rect l="l" t="t" r="r" b="b"/>
            <a:pathLst>
              <a:path w="2056129" h="531495">
                <a:moveTo>
                  <a:pt x="7937" y="526732"/>
                </a:moveTo>
                <a:lnTo>
                  <a:pt x="0" y="526732"/>
                </a:lnTo>
                <a:lnTo>
                  <a:pt x="0" y="498157"/>
                </a:lnTo>
                <a:lnTo>
                  <a:pt x="9525" y="498157"/>
                </a:lnTo>
                <a:lnTo>
                  <a:pt x="9525" y="521970"/>
                </a:lnTo>
                <a:lnTo>
                  <a:pt x="7937" y="521970"/>
                </a:lnTo>
                <a:lnTo>
                  <a:pt x="7937" y="526732"/>
                </a:lnTo>
                <a:close/>
              </a:path>
              <a:path w="2056129" h="531495">
                <a:moveTo>
                  <a:pt x="36512" y="531495"/>
                </a:moveTo>
                <a:lnTo>
                  <a:pt x="7937" y="531495"/>
                </a:lnTo>
                <a:lnTo>
                  <a:pt x="7937" y="521970"/>
                </a:lnTo>
                <a:lnTo>
                  <a:pt x="9525" y="521970"/>
                </a:lnTo>
                <a:lnTo>
                  <a:pt x="9525" y="526732"/>
                </a:lnTo>
                <a:lnTo>
                  <a:pt x="36512" y="526732"/>
                </a:lnTo>
                <a:lnTo>
                  <a:pt x="36512" y="531495"/>
                </a:lnTo>
                <a:close/>
              </a:path>
              <a:path w="2056129" h="531495">
                <a:moveTo>
                  <a:pt x="36512" y="526732"/>
                </a:moveTo>
                <a:lnTo>
                  <a:pt x="9525" y="526732"/>
                </a:lnTo>
                <a:lnTo>
                  <a:pt x="9525" y="521970"/>
                </a:lnTo>
                <a:lnTo>
                  <a:pt x="36512" y="521970"/>
                </a:lnTo>
                <a:lnTo>
                  <a:pt x="36512" y="526732"/>
                </a:lnTo>
                <a:close/>
              </a:path>
              <a:path w="2056129" h="531495">
                <a:moveTo>
                  <a:pt x="9525" y="488632"/>
                </a:moveTo>
                <a:lnTo>
                  <a:pt x="0" y="488632"/>
                </a:lnTo>
                <a:lnTo>
                  <a:pt x="0" y="460057"/>
                </a:lnTo>
                <a:lnTo>
                  <a:pt x="9525" y="460057"/>
                </a:lnTo>
                <a:lnTo>
                  <a:pt x="9525" y="488632"/>
                </a:lnTo>
                <a:close/>
              </a:path>
              <a:path w="2056129" h="531495">
                <a:moveTo>
                  <a:pt x="9525" y="450532"/>
                </a:moveTo>
                <a:lnTo>
                  <a:pt x="0" y="450532"/>
                </a:lnTo>
                <a:lnTo>
                  <a:pt x="0" y="421957"/>
                </a:lnTo>
                <a:lnTo>
                  <a:pt x="9525" y="421957"/>
                </a:lnTo>
                <a:lnTo>
                  <a:pt x="9525" y="450532"/>
                </a:lnTo>
                <a:close/>
              </a:path>
              <a:path w="2056129" h="531495">
                <a:moveTo>
                  <a:pt x="9525" y="412432"/>
                </a:moveTo>
                <a:lnTo>
                  <a:pt x="0" y="412432"/>
                </a:lnTo>
                <a:lnTo>
                  <a:pt x="0" y="383857"/>
                </a:lnTo>
                <a:lnTo>
                  <a:pt x="9525" y="383857"/>
                </a:lnTo>
                <a:lnTo>
                  <a:pt x="9525" y="412432"/>
                </a:lnTo>
                <a:close/>
              </a:path>
              <a:path w="2056129" h="531495">
                <a:moveTo>
                  <a:pt x="9525" y="374332"/>
                </a:moveTo>
                <a:lnTo>
                  <a:pt x="0" y="374332"/>
                </a:lnTo>
                <a:lnTo>
                  <a:pt x="0" y="345757"/>
                </a:lnTo>
                <a:lnTo>
                  <a:pt x="9525" y="345757"/>
                </a:lnTo>
                <a:lnTo>
                  <a:pt x="9525" y="374332"/>
                </a:lnTo>
                <a:close/>
              </a:path>
              <a:path w="2056129" h="531495">
                <a:moveTo>
                  <a:pt x="9525" y="336232"/>
                </a:moveTo>
                <a:lnTo>
                  <a:pt x="0" y="336232"/>
                </a:lnTo>
                <a:lnTo>
                  <a:pt x="0" y="307657"/>
                </a:lnTo>
                <a:lnTo>
                  <a:pt x="9525" y="307657"/>
                </a:lnTo>
                <a:lnTo>
                  <a:pt x="9525" y="336232"/>
                </a:lnTo>
                <a:close/>
              </a:path>
              <a:path w="2056129" h="531495">
                <a:moveTo>
                  <a:pt x="9525" y="298132"/>
                </a:moveTo>
                <a:lnTo>
                  <a:pt x="0" y="298132"/>
                </a:lnTo>
                <a:lnTo>
                  <a:pt x="0" y="269557"/>
                </a:lnTo>
                <a:lnTo>
                  <a:pt x="9525" y="269557"/>
                </a:lnTo>
                <a:lnTo>
                  <a:pt x="9525" y="298132"/>
                </a:lnTo>
                <a:close/>
              </a:path>
              <a:path w="2056129" h="531495">
                <a:moveTo>
                  <a:pt x="9525" y="260032"/>
                </a:moveTo>
                <a:lnTo>
                  <a:pt x="0" y="260032"/>
                </a:lnTo>
                <a:lnTo>
                  <a:pt x="0" y="231457"/>
                </a:lnTo>
                <a:lnTo>
                  <a:pt x="9525" y="231457"/>
                </a:lnTo>
                <a:lnTo>
                  <a:pt x="9525" y="260032"/>
                </a:lnTo>
                <a:close/>
              </a:path>
              <a:path w="2056129" h="531495">
                <a:moveTo>
                  <a:pt x="9525" y="221932"/>
                </a:moveTo>
                <a:lnTo>
                  <a:pt x="0" y="221932"/>
                </a:lnTo>
                <a:lnTo>
                  <a:pt x="0" y="193357"/>
                </a:lnTo>
                <a:lnTo>
                  <a:pt x="9525" y="193357"/>
                </a:lnTo>
                <a:lnTo>
                  <a:pt x="9525" y="221932"/>
                </a:lnTo>
                <a:close/>
              </a:path>
              <a:path w="2056129" h="531495">
                <a:moveTo>
                  <a:pt x="9525" y="183832"/>
                </a:moveTo>
                <a:lnTo>
                  <a:pt x="0" y="183832"/>
                </a:lnTo>
                <a:lnTo>
                  <a:pt x="0" y="155257"/>
                </a:lnTo>
                <a:lnTo>
                  <a:pt x="9525" y="155257"/>
                </a:lnTo>
                <a:lnTo>
                  <a:pt x="9525" y="183832"/>
                </a:lnTo>
                <a:close/>
              </a:path>
              <a:path w="2056129" h="531495">
                <a:moveTo>
                  <a:pt x="9525" y="145732"/>
                </a:moveTo>
                <a:lnTo>
                  <a:pt x="0" y="145732"/>
                </a:lnTo>
                <a:lnTo>
                  <a:pt x="0" y="117157"/>
                </a:lnTo>
                <a:lnTo>
                  <a:pt x="9525" y="117157"/>
                </a:lnTo>
                <a:lnTo>
                  <a:pt x="9525" y="145732"/>
                </a:lnTo>
                <a:close/>
              </a:path>
              <a:path w="2056129" h="531495">
                <a:moveTo>
                  <a:pt x="9525" y="107632"/>
                </a:moveTo>
                <a:lnTo>
                  <a:pt x="0" y="107632"/>
                </a:lnTo>
                <a:lnTo>
                  <a:pt x="0" y="79057"/>
                </a:lnTo>
                <a:lnTo>
                  <a:pt x="9525" y="79057"/>
                </a:lnTo>
                <a:lnTo>
                  <a:pt x="9525" y="107632"/>
                </a:lnTo>
                <a:close/>
              </a:path>
              <a:path w="2056129" h="531495">
                <a:moveTo>
                  <a:pt x="9525" y="69532"/>
                </a:moveTo>
                <a:lnTo>
                  <a:pt x="0" y="69532"/>
                </a:lnTo>
                <a:lnTo>
                  <a:pt x="0" y="40957"/>
                </a:lnTo>
                <a:lnTo>
                  <a:pt x="9525" y="40957"/>
                </a:lnTo>
                <a:lnTo>
                  <a:pt x="9525" y="69532"/>
                </a:lnTo>
                <a:close/>
              </a:path>
              <a:path w="2056129" h="531495">
                <a:moveTo>
                  <a:pt x="9525" y="31432"/>
                </a:moveTo>
                <a:lnTo>
                  <a:pt x="0" y="31432"/>
                </a:lnTo>
                <a:lnTo>
                  <a:pt x="0" y="4762"/>
                </a:lnTo>
                <a:lnTo>
                  <a:pt x="4762" y="0"/>
                </a:lnTo>
                <a:lnTo>
                  <a:pt x="6667" y="0"/>
                </a:lnTo>
                <a:lnTo>
                  <a:pt x="6667" y="7620"/>
                </a:lnTo>
                <a:lnTo>
                  <a:pt x="4762" y="9525"/>
                </a:lnTo>
                <a:lnTo>
                  <a:pt x="9525" y="9525"/>
                </a:lnTo>
                <a:lnTo>
                  <a:pt x="9525" y="31432"/>
                </a:lnTo>
                <a:close/>
              </a:path>
              <a:path w="2056129" h="531495">
                <a:moveTo>
                  <a:pt x="9525" y="9525"/>
                </a:moveTo>
                <a:lnTo>
                  <a:pt x="6667" y="9525"/>
                </a:lnTo>
                <a:lnTo>
                  <a:pt x="6667" y="7620"/>
                </a:lnTo>
                <a:lnTo>
                  <a:pt x="9525" y="4762"/>
                </a:lnTo>
                <a:lnTo>
                  <a:pt x="9525" y="9525"/>
                </a:lnTo>
                <a:close/>
              </a:path>
              <a:path w="2056129" h="531495">
                <a:moveTo>
                  <a:pt x="6667" y="9525"/>
                </a:moveTo>
                <a:lnTo>
                  <a:pt x="4762" y="9525"/>
                </a:lnTo>
                <a:lnTo>
                  <a:pt x="6667" y="7620"/>
                </a:lnTo>
                <a:lnTo>
                  <a:pt x="6667" y="9525"/>
                </a:lnTo>
                <a:close/>
              </a:path>
              <a:path w="2056129" h="531495">
                <a:moveTo>
                  <a:pt x="44767" y="9525"/>
                </a:moveTo>
                <a:lnTo>
                  <a:pt x="16192" y="9525"/>
                </a:lnTo>
                <a:lnTo>
                  <a:pt x="16192" y="0"/>
                </a:lnTo>
                <a:lnTo>
                  <a:pt x="44767" y="0"/>
                </a:lnTo>
                <a:lnTo>
                  <a:pt x="44767" y="9525"/>
                </a:lnTo>
                <a:close/>
              </a:path>
              <a:path w="2056129" h="531495">
                <a:moveTo>
                  <a:pt x="82867" y="9525"/>
                </a:moveTo>
                <a:lnTo>
                  <a:pt x="54292" y="9525"/>
                </a:lnTo>
                <a:lnTo>
                  <a:pt x="54292" y="0"/>
                </a:lnTo>
                <a:lnTo>
                  <a:pt x="82867" y="0"/>
                </a:lnTo>
                <a:lnTo>
                  <a:pt x="82867" y="9525"/>
                </a:lnTo>
                <a:close/>
              </a:path>
              <a:path w="2056129" h="531495">
                <a:moveTo>
                  <a:pt x="120967" y="9525"/>
                </a:moveTo>
                <a:lnTo>
                  <a:pt x="92392" y="9525"/>
                </a:lnTo>
                <a:lnTo>
                  <a:pt x="92392" y="0"/>
                </a:lnTo>
                <a:lnTo>
                  <a:pt x="120967" y="0"/>
                </a:lnTo>
                <a:lnTo>
                  <a:pt x="120967" y="9525"/>
                </a:lnTo>
                <a:close/>
              </a:path>
              <a:path w="2056129" h="531495">
                <a:moveTo>
                  <a:pt x="159067" y="9525"/>
                </a:moveTo>
                <a:lnTo>
                  <a:pt x="130492" y="9525"/>
                </a:lnTo>
                <a:lnTo>
                  <a:pt x="130492" y="0"/>
                </a:lnTo>
                <a:lnTo>
                  <a:pt x="159067" y="0"/>
                </a:lnTo>
                <a:lnTo>
                  <a:pt x="159067" y="9525"/>
                </a:lnTo>
                <a:close/>
              </a:path>
              <a:path w="2056129" h="531495">
                <a:moveTo>
                  <a:pt x="197167" y="9525"/>
                </a:moveTo>
                <a:lnTo>
                  <a:pt x="168592" y="9525"/>
                </a:lnTo>
                <a:lnTo>
                  <a:pt x="168592" y="0"/>
                </a:lnTo>
                <a:lnTo>
                  <a:pt x="197167" y="0"/>
                </a:lnTo>
                <a:lnTo>
                  <a:pt x="197167" y="9525"/>
                </a:lnTo>
                <a:close/>
              </a:path>
              <a:path w="2056129" h="531495">
                <a:moveTo>
                  <a:pt x="235267" y="9525"/>
                </a:moveTo>
                <a:lnTo>
                  <a:pt x="206692" y="9525"/>
                </a:lnTo>
                <a:lnTo>
                  <a:pt x="206692" y="0"/>
                </a:lnTo>
                <a:lnTo>
                  <a:pt x="235267" y="0"/>
                </a:lnTo>
                <a:lnTo>
                  <a:pt x="235267" y="9525"/>
                </a:lnTo>
                <a:close/>
              </a:path>
              <a:path w="2056129" h="531495">
                <a:moveTo>
                  <a:pt x="273367" y="9525"/>
                </a:moveTo>
                <a:lnTo>
                  <a:pt x="244792" y="9525"/>
                </a:lnTo>
                <a:lnTo>
                  <a:pt x="244792" y="0"/>
                </a:lnTo>
                <a:lnTo>
                  <a:pt x="273367" y="0"/>
                </a:lnTo>
                <a:lnTo>
                  <a:pt x="273367" y="9525"/>
                </a:lnTo>
                <a:close/>
              </a:path>
              <a:path w="2056129" h="531495">
                <a:moveTo>
                  <a:pt x="311467" y="9525"/>
                </a:moveTo>
                <a:lnTo>
                  <a:pt x="282892" y="9525"/>
                </a:lnTo>
                <a:lnTo>
                  <a:pt x="282892" y="0"/>
                </a:lnTo>
                <a:lnTo>
                  <a:pt x="311467" y="0"/>
                </a:lnTo>
                <a:lnTo>
                  <a:pt x="311467" y="9525"/>
                </a:lnTo>
                <a:close/>
              </a:path>
              <a:path w="2056129" h="531495">
                <a:moveTo>
                  <a:pt x="349567" y="9525"/>
                </a:moveTo>
                <a:lnTo>
                  <a:pt x="320992" y="9525"/>
                </a:lnTo>
                <a:lnTo>
                  <a:pt x="320992" y="0"/>
                </a:lnTo>
                <a:lnTo>
                  <a:pt x="349567" y="0"/>
                </a:lnTo>
                <a:lnTo>
                  <a:pt x="349567" y="9525"/>
                </a:lnTo>
                <a:close/>
              </a:path>
              <a:path w="2056129" h="531495">
                <a:moveTo>
                  <a:pt x="387667" y="9525"/>
                </a:moveTo>
                <a:lnTo>
                  <a:pt x="359092" y="9525"/>
                </a:lnTo>
                <a:lnTo>
                  <a:pt x="359092" y="0"/>
                </a:lnTo>
                <a:lnTo>
                  <a:pt x="387667" y="0"/>
                </a:lnTo>
                <a:lnTo>
                  <a:pt x="387667" y="9525"/>
                </a:lnTo>
                <a:close/>
              </a:path>
              <a:path w="2056129" h="531495">
                <a:moveTo>
                  <a:pt x="425767" y="9525"/>
                </a:moveTo>
                <a:lnTo>
                  <a:pt x="397192" y="9525"/>
                </a:lnTo>
                <a:lnTo>
                  <a:pt x="397192" y="0"/>
                </a:lnTo>
                <a:lnTo>
                  <a:pt x="425767" y="0"/>
                </a:lnTo>
                <a:lnTo>
                  <a:pt x="425767" y="9525"/>
                </a:lnTo>
                <a:close/>
              </a:path>
              <a:path w="2056129" h="531495">
                <a:moveTo>
                  <a:pt x="463867" y="9525"/>
                </a:moveTo>
                <a:lnTo>
                  <a:pt x="435292" y="9525"/>
                </a:lnTo>
                <a:lnTo>
                  <a:pt x="435292" y="0"/>
                </a:lnTo>
                <a:lnTo>
                  <a:pt x="463867" y="0"/>
                </a:lnTo>
                <a:lnTo>
                  <a:pt x="463867" y="9525"/>
                </a:lnTo>
                <a:close/>
              </a:path>
              <a:path w="2056129" h="531495">
                <a:moveTo>
                  <a:pt x="501967" y="9525"/>
                </a:moveTo>
                <a:lnTo>
                  <a:pt x="473392" y="9525"/>
                </a:lnTo>
                <a:lnTo>
                  <a:pt x="473392" y="0"/>
                </a:lnTo>
                <a:lnTo>
                  <a:pt x="501967" y="0"/>
                </a:lnTo>
                <a:lnTo>
                  <a:pt x="501967" y="9525"/>
                </a:lnTo>
                <a:close/>
              </a:path>
              <a:path w="2056129" h="531495">
                <a:moveTo>
                  <a:pt x="540067" y="9525"/>
                </a:moveTo>
                <a:lnTo>
                  <a:pt x="511492" y="9525"/>
                </a:lnTo>
                <a:lnTo>
                  <a:pt x="511492" y="0"/>
                </a:lnTo>
                <a:lnTo>
                  <a:pt x="540067" y="0"/>
                </a:lnTo>
                <a:lnTo>
                  <a:pt x="540067" y="9525"/>
                </a:lnTo>
                <a:close/>
              </a:path>
              <a:path w="2056129" h="531495">
                <a:moveTo>
                  <a:pt x="578167" y="9525"/>
                </a:moveTo>
                <a:lnTo>
                  <a:pt x="549592" y="9525"/>
                </a:lnTo>
                <a:lnTo>
                  <a:pt x="549592" y="0"/>
                </a:lnTo>
                <a:lnTo>
                  <a:pt x="578167" y="0"/>
                </a:lnTo>
                <a:lnTo>
                  <a:pt x="578167" y="9525"/>
                </a:lnTo>
                <a:close/>
              </a:path>
              <a:path w="2056129" h="531495">
                <a:moveTo>
                  <a:pt x="616267" y="9525"/>
                </a:moveTo>
                <a:lnTo>
                  <a:pt x="587692" y="9525"/>
                </a:lnTo>
                <a:lnTo>
                  <a:pt x="587692" y="0"/>
                </a:lnTo>
                <a:lnTo>
                  <a:pt x="616267" y="0"/>
                </a:lnTo>
                <a:lnTo>
                  <a:pt x="616267" y="9525"/>
                </a:lnTo>
                <a:close/>
              </a:path>
              <a:path w="2056129" h="531495">
                <a:moveTo>
                  <a:pt x="654367" y="9525"/>
                </a:moveTo>
                <a:lnTo>
                  <a:pt x="625792" y="9525"/>
                </a:lnTo>
                <a:lnTo>
                  <a:pt x="625792" y="0"/>
                </a:lnTo>
                <a:lnTo>
                  <a:pt x="654367" y="0"/>
                </a:lnTo>
                <a:lnTo>
                  <a:pt x="654367" y="9525"/>
                </a:lnTo>
                <a:close/>
              </a:path>
              <a:path w="2056129" h="531495">
                <a:moveTo>
                  <a:pt x="692467" y="9525"/>
                </a:moveTo>
                <a:lnTo>
                  <a:pt x="663892" y="9525"/>
                </a:lnTo>
                <a:lnTo>
                  <a:pt x="663892" y="0"/>
                </a:lnTo>
                <a:lnTo>
                  <a:pt x="692467" y="0"/>
                </a:lnTo>
                <a:lnTo>
                  <a:pt x="692467" y="9525"/>
                </a:lnTo>
                <a:close/>
              </a:path>
              <a:path w="2056129" h="531495">
                <a:moveTo>
                  <a:pt x="730567" y="9525"/>
                </a:moveTo>
                <a:lnTo>
                  <a:pt x="701992" y="9525"/>
                </a:lnTo>
                <a:lnTo>
                  <a:pt x="701992" y="0"/>
                </a:lnTo>
                <a:lnTo>
                  <a:pt x="730567" y="0"/>
                </a:lnTo>
                <a:lnTo>
                  <a:pt x="730567" y="9525"/>
                </a:lnTo>
                <a:close/>
              </a:path>
              <a:path w="2056129" h="531495">
                <a:moveTo>
                  <a:pt x="768667" y="9525"/>
                </a:moveTo>
                <a:lnTo>
                  <a:pt x="740092" y="9525"/>
                </a:lnTo>
                <a:lnTo>
                  <a:pt x="740092" y="0"/>
                </a:lnTo>
                <a:lnTo>
                  <a:pt x="768667" y="0"/>
                </a:lnTo>
                <a:lnTo>
                  <a:pt x="768667" y="9525"/>
                </a:lnTo>
                <a:close/>
              </a:path>
              <a:path w="2056129" h="531495">
                <a:moveTo>
                  <a:pt x="806767" y="9525"/>
                </a:moveTo>
                <a:lnTo>
                  <a:pt x="778192" y="9525"/>
                </a:lnTo>
                <a:lnTo>
                  <a:pt x="778192" y="0"/>
                </a:lnTo>
                <a:lnTo>
                  <a:pt x="806767" y="0"/>
                </a:lnTo>
                <a:lnTo>
                  <a:pt x="806767" y="9525"/>
                </a:lnTo>
                <a:close/>
              </a:path>
              <a:path w="2056129" h="531495">
                <a:moveTo>
                  <a:pt x="844867" y="9525"/>
                </a:moveTo>
                <a:lnTo>
                  <a:pt x="816292" y="9525"/>
                </a:lnTo>
                <a:lnTo>
                  <a:pt x="816292" y="0"/>
                </a:lnTo>
                <a:lnTo>
                  <a:pt x="844867" y="0"/>
                </a:lnTo>
                <a:lnTo>
                  <a:pt x="844867" y="9525"/>
                </a:lnTo>
                <a:close/>
              </a:path>
              <a:path w="2056129" h="531495">
                <a:moveTo>
                  <a:pt x="882967" y="9525"/>
                </a:moveTo>
                <a:lnTo>
                  <a:pt x="854392" y="9525"/>
                </a:lnTo>
                <a:lnTo>
                  <a:pt x="854392" y="0"/>
                </a:lnTo>
                <a:lnTo>
                  <a:pt x="882967" y="0"/>
                </a:lnTo>
                <a:lnTo>
                  <a:pt x="882967" y="9525"/>
                </a:lnTo>
                <a:close/>
              </a:path>
              <a:path w="2056129" h="531495">
                <a:moveTo>
                  <a:pt x="921067" y="9525"/>
                </a:moveTo>
                <a:lnTo>
                  <a:pt x="892492" y="9525"/>
                </a:lnTo>
                <a:lnTo>
                  <a:pt x="892492" y="0"/>
                </a:lnTo>
                <a:lnTo>
                  <a:pt x="921067" y="0"/>
                </a:lnTo>
                <a:lnTo>
                  <a:pt x="921067" y="9525"/>
                </a:lnTo>
                <a:close/>
              </a:path>
              <a:path w="2056129" h="531495">
                <a:moveTo>
                  <a:pt x="959167" y="9525"/>
                </a:moveTo>
                <a:lnTo>
                  <a:pt x="930592" y="9525"/>
                </a:lnTo>
                <a:lnTo>
                  <a:pt x="930592" y="0"/>
                </a:lnTo>
                <a:lnTo>
                  <a:pt x="959167" y="0"/>
                </a:lnTo>
                <a:lnTo>
                  <a:pt x="959167" y="9525"/>
                </a:lnTo>
                <a:close/>
              </a:path>
              <a:path w="2056129" h="531495">
                <a:moveTo>
                  <a:pt x="997267" y="9525"/>
                </a:moveTo>
                <a:lnTo>
                  <a:pt x="968692" y="9525"/>
                </a:lnTo>
                <a:lnTo>
                  <a:pt x="968692" y="0"/>
                </a:lnTo>
                <a:lnTo>
                  <a:pt x="997267" y="0"/>
                </a:lnTo>
                <a:lnTo>
                  <a:pt x="997267" y="9525"/>
                </a:lnTo>
                <a:close/>
              </a:path>
              <a:path w="2056129" h="531495">
                <a:moveTo>
                  <a:pt x="1035367" y="9525"/>
                </a:moveTo>
                <a:lnTo>
                  <a:pt x="1006792" y="9525"/>
                </a:lnTo>
                <a:lnTo>
                  <a:pt x="1006792" y="0"/>
                </a:lnTo>
                <a:lnTo>
                  <a:pt x="1035367" y="0"/>
                </a:lnTo>
                <a:lnTo>
                  <a:pt x="1035367" y="9525"/>
                </a:lnTo>
                <a:close/>
              </a:path>
              <a:path w="2056129" h="531495">
                <a:moveTo>
                  <a:pt x="1073467" y="9525"/>
                </a:moveTo>
                <a:lnTo>
                  <a:pt x="1044892" y="9525"/>
                </a:lnTo>
                <a:lnTo>
                  <a:pt x="1044892" y="0"/>
                </a:lnTo>
                <a:lnTo>
                  <a:pt x="1073467" y="0"/>
                </a:lnTo>
                <a:lnTo>
                  <a:pt x="1073467" y="9525"/>
                </a:lnTo>
                <a:close/>
              </a:path>
              <a:path w="2056129" h="531495">
                <a:moveTo>
                  <a:pt x="1111567" y="9525"/>
                </a:moveTo>
                <a:lnTo>
                  <a:pt x="1082992" y="9525"/>
                </a:lnTo>
                <a:lnTo>
                  <a:pt x="1082992" y="0"/>
                </a:lnTo>
                <a:lnTo>
                  <a:pt x="1111567" y="0"/>
                </a:lnTo>
                <a:lnTo>
                  <a:pt x="1111567" y="9525"/>
                </a:lnTo>
                <a:close/>
              </a:path>
              <a:path w="2056129" h="531495">
                <a:moveTo>
                  <a:pt x="1149667" y="9525"/>
                </a:moveTo>
                <a:lnTo>
                  <a:pt x="1121092" y="9525"/>
                </a:lnTo>
                <a:lnTo>
                  <a:pt x="1121092" y="0"/>
                </a:lnTo>
                <a:lnTo>
                  <a:pt x="1149667" y="0"/>
                </a:lnTo>
                <a:lnTo>
                  <a:pt x="1149667" y="9525"/>
                </a:lnTo>
                <a:close/>
              </a:path>
              <a:path w="2056129" h="531495">
                <a:moveTo>
                  <a:pt x="1187767" y="9525"/>
                </a:moveTo>
                <a:lnTo>
                  <a:pt x="1159192" y="9525"/>
                </a:lnTo>
                <a:lnTo>
                  <a:pt x="1159192" y="0"/>
                </a:lnTo>
                <a:lnTo>
                  <a:pt x="1187767" y="0"/>
                </a:lnTo>
                <a:lnTo>
                  <a:pt x="1187767" y="9525"/>
                </a:lnTo>
                <a:close/>
              </a:path>
              <a:path w="2056129" h="531495">
                <a:moveTo>
                  <a:pt x="1225867" y="9525"/>
                </a:moveTo>
                <a:lnTo>
                  <a:pt x="1197292" y="9525"/>
                </a:lnTo>
                <a:lnTo>
                  <a:pt x="1197292" y="0"/>
                </a:lnTo>
                <a:lnTo>
                  <a:pt x="1225867" y="0"/>
                </a:lnTo>
                <a:lnTo>
                  <a:pt x="1225867" y="9525"/>
                </a:lnTo>
                <a:close/>
              </a:path>
              <a:path w="2056129" h="531495">
                <a:moveTo>
                  <a:pt x="1263967" y="9525"/>
                </a:moveTo>
                <a:lnTo>
                  <a:pt x="1235392" y="9525"/>
                </a:lnTo>
                <a:lnTo>
                  <a:pt x="1235392" y="0"/>
                </a:lnTo>
                <a:lnTo>
                  <a:pt x="1263967" y="0"/>
                </a:lnTo>
                <a:lnTo>
                  <a:pt x="1263967" y="9525"/>
                </a:lnTo>
                <a:close/>
              </a:path>
              <a:path w="2056129" h="531495">
                <a:moveTo>
                  <a:pt x="1302067" y="9525"/>
                </a:moveTo>
                <a:lnTo>
                  <a:pt x="1273492" y="9525"/>
                </a:lnTo>
                <a:lnTo>
                  <a:pt x="1273492" y="0"/>
                </a:lnTo>
                <a:lnTo>
                  <a:pt x="1302067" y="0"/>
                </a:lnTo>
                <a:lnTo>
                  <a:pt x="1302067" y="9525"/>
                </a:lnTo>
                <a:close/>
              </a:path>
              <a:path w="2056129" h="531495">
                <a:moveTo>
                  <a:pt x="1340167" y="9525"/>
                </a:moveTo>
                <a:lnTo>
                  <a:pt x="1311592" y="9525"/>
                </a:lnTo>
                <a:lnTo>
                  <a:pt x="1311592" y="0"/>
                </a:lnTo>
                <a:lnTo>
                  <a:pt x="1340167" y="0"/>
                </a:lnTo>
                <a:lnTo>
                  <a:pt x="1340167" y="9525"/>
                </a:lnTo>
                <a:close/>
              </a:path>
              <a:path w="2056129" h="531495">
                <a:moveTo>
                  <a:pt x="1378267" y="9525"/>
                </a:moveTo>
                <a:lnTo>
                  <a:pt x="1349692" y="9525"/>
                </a:lnTo>
                <a:lnTo>
                  <a:pt x="1349692" y="0"/>
                </a:lnTo>
                <a:lnTo>
                  <a:pt x="1378267" y="0"/>
                </a:lnTo>
                <a:lnTo>
                  <a:pt x="1378267" y="9525"/>
                </a:lnTo>
                <a:close/>
              </a:path>
              <a:path w="2056129" h="531495">
                <a:moveTo>
                  <a:pt x="1416367" y="9525"/>
                </a:moveTo>
                <a:lnTo>
                  <a:pt x="1387792" y="9525"/>
                </a:lnTo>
                <a:lnTo>
                  <a:pt x="1387792" y="0"/>
                </a:lnTo>
                <a:lnTo>
                  <a:pt x="1416367" y="0"/>
                </a:lnTo>
                <a:lnTo>
                  <a:pt x="1416367" y="9525"/>
                </a:lnTo>
                <a:close/>
              </a:path>
              <a:path w="2056129" h="531495">
                <a:moveTo>
                  <a:pt x="1454467" y="9525"/>
                </a:moveTo>
                <a:lnTo>
                  <a:pt x="1425892" y="9525"/>
                </a:lnTo>
                <a:lnTo>
                  <a:pt x="1425892" y="0"/>
                </a:lnTo>
                <a:lnTo>
                  <a:pt x="1454467" y="0"/>
                </a:lnTo>
                <a:lnTo>
                  <a:pt x="1454467" y="9525"/>
                </a:lnTo>
                <a:close/>
              </a:path>
              <a:path w="2056129" h="531495">
                <a:moveTo>
                  <a:pt x="1492567" y="9525"/>
                </a:moveTo>
                <a:lnTo>
                  <a:pt x="1463992" y="9525"/>
                </a:lnTo>
                <a:lnTo>
                  <a:pt x="1463992" y="0"/>
                </a:lnTo>
                <a:lnTo>
                  <a:pt x="1492567" y="0"/>
                </a:lnTo>
                <a:lnTo>
                  <a:pt x="1492567" y="9525"/>
                </a:lnTo>
                <a:close/>
              </a:path>
              <a:path w="2056129" h="531495">
                <a:moveTo>
                  <a:pt x="1530667" y="9525"/>
                </a:moveTo>
                <a:lnTo>
                  <a:pt x="1502092" y="9525"/>
                </a:lnTo>
                <a:lnTo>
                  <a:pt x="1502092" y="0"/>
                </a:lnTo>
                <a:lnTo>
                  <a:pt x="1530667" y="0"/>
                </a:lnTo>
                <a:lnTo>
                  <a:pt x="1530667" y="9525"/>
                </a:lnTo>
                <a:close/>
              </a:path>
              <a:path w="2056129" h="531495">
                <a:moveTo>
                  <a:pt x="1568767" y="9525"/>
                </a:moveTo>
                <a:lnTo>
                  <a:pt x="1540192" y="9525"/>
                </a:lnTo>
                <a:lnTo>
                  <a:pt x="1540192" y="0"/>
                </a:lnTo>
                <a:lnTo>
                  <a:pt x="1568767" y="0"/>
                </a:lnTo>
                <a:lnTo>
                  <a:pt x="1568767" y="9525"/>
                </a:lnTo>
                <a:close/>
              </a:path>
              <a:path w="2056129" h="531495">
                <a:moveTo>
                  <a:pt x="1606867" y="9525"/>
                </a:moveTo>
                <a:lnTo>
                  <a:pt x="1578292" y="9525"/>
                </a:lnTo>
                <a:lnTo>
                  <a:pt x="1578292" y="0"/>
                </a:lnTo>
                <a:lnTo>
                  <a:pt x="1606867" y="0"/>
                </a:lnTo>
                <a:lnTo>
                  <a:pt x="1606867" y="9525"/>
                </a:lnTo>
                <a:close/>
              </a:path>
              <a:path w="2056129" h="531495">
                <a:moveTo>
                  <a:pt x="1644967" y="9525"/>
                </a:moveTo>
                <a:lnTo>
                  <a:pt x="1616392" y="9525"/>
                </a:lnTo>
                <a:lnTo>
                  <a:pt x="1616392" y="0"/>
                </a:lnTo>
                <a:lnTo>
                  <a:pt x="1644967" y="0"/>
                </a:lnTo>
                <a:lnTo>
                  <a:pt x="1644967" y="9525"/>
                </a:lnTo>
                <a:close/>
              </a:path>
              <a:path w="2056129" h="531495">
                <a:moveTo>
                  <a:pt x="1683067" y="9525"/>
                </a:moveTo>
                <a:lnTo>
                  <a:pt x="1654492" y="9525"/>
                </a:lnTo>
                <a:lnTo>
                  <a:pt x="1654492" y="0"/>
                </a:lnTo>
                <a:lnTo>
                  <a:pt x="1683067" y="0"/>
                </a:lnTo>
                <a:lnTo>
                  <a:pt x="1683067" y="9525"/>
                </a:lnTo>
                <a:close/>
              </a:path>
              <a:path w="2056129" h="531495">
                <a:moveTo>
                  <a:pt x="1721167" y="9525"/>
                </a:moveTo>
                <a:lnTo>
                  <a:pt x="1692592" y="9525"/>
                </a:lnTo>
                <a:lnTo>
                  <a:pt x="1692592" y="0"/>
                </a:lnTo>
                <a:lnTo>
                  <a:pt x="1721167" y="0"/>
                </a:lnTo>
                <a:lnTo>
                  <a:pt x="1721167" y="9525"/>
                </a:lnTo>
                <a:close/>
              </a:path>
              <a:path w="2056129" h="531495">
                <a:moveTo>
                  <a:pt x="1759267" y="9525"/>
                </a:moveTo>
                <a:lnTo>
                  <a:pt x="1730692" y="9525"/>
                </a:lnTo>
                <a:lnTo>
                  <a:pt x="1730692" y="0"/>
                </a:lnTo>
                <a:lnTo>
                  <a:pt x="1759267" y="0"/>
                </a:lnTo>
                <a:lnTo>
                  <a:pt x="1759267" y="9525"/>
                </a:lnTo>
                <a:close/>
              </a:path>
              <a:path w="2056129" h="531495">
                <a:moveTo>
                  <a:pt x="1797367" y="9525"/>
                </a:moveTo>
                <a:lnTo>
                  <a:pt x="1768792" y="9525"/>
                </a:lnTo>
                <a:lnTo>
                  <a:pt x="1768792" y="0"/>
                </a:lnTo>
                <a:lnTo>
                  <a:pt x="1797367" y="0"/>
                </a:lnTo>
                <a:lnTo>
                  <a:pt x="1797367" y="9525"/>
                </a:lnTo>
                <a:close/>
              </a:path>
              <a:path w="2056129" h="531495">
                <a:moveTo>
                  <a:pt x="1835467" y="9525"/>
                </a:moveTo>
                <a:lnTo>
                  <a:pt x="1806892" y="9525"/>
                </a:lnTo>
                <a:lnTo>
                  <a:pt x="1806892" y="0"/>
                </a:lnTo>
                <a:lnTo>
                  <a:pt x="1835467" y="0"/>
                </a:lnTo>
                <a:lnTo>
                  <a:pt x="1835467" y="9525"/>
                </a:lnTo>
                <a:close/>
              </a:path>
              <a:path w="2056129" h="531495">
                <a:moveTo>
                  <a:pt x="1873567" y="9525"/>
                </a:moveTo>
                <a:lnTo>
                  <a:pt x="1844992" y="9525"/>
                </a:lnTo>
                <a:lnTo>
                  <a:pt x="1844992" y="0"/>
                </a:lnTo>
                <a:lnTo>
                  <a:pt x="1873567" y="0"/>
                </a:lnTo>
                <a:lnTo>
                  <a:pt x="1873567" y="9525"/>
                </a:lnTo>
                <a:close/>
              </a:path>
              <a:path w="2056129" h="531495">
                <a:moveTo>
                  <a:pt x="1911667" y="9525"/>
                </a:moveTo>
                <a:lnTo>
                  <a:pt x="1883092" y="9525"/>
                </a:lnTo>
                <a:lnTo>
                  <a:pt x="1883092" y="0"/>
                </a:lnTo>
                <a:lnTo>
                  <a:pt x="1911667" y="0"/>
                </a:lnTo>
                <a:lnTo>
                  <a:pt x="1911667" y="9525"/>
                </a:lnTo>
                <a:close/>
              </a:path>
              <a:path w="2056129" h="531495">
                <a:moveTo>
                  <a:pt x="1949767" y="9525"/>
                </a:moveTo>
                <a:lnTo>
                  <a:pt x="1921192" y="9525"/>
                </a:lnTo>
                <a:lnTo>
                  <a:pt x="1921192" y="0"/>
                </a:lnTo>
                <a:lnTo>
                  <a:pt x="1949767" y="0"/>
                </a:lnTo>
                <a:lnTo>
                  <a:pt x="1949767" y="9525"/>
                </a:lnTo>
                <a:close/>
              </a:path>
              <a:path w="2056129" h="531495">
                <a:moveTo>
                  <a:pt x="1987867" y="9525"/>
                </a:moveTo>
                <a:lnTo>
                  <a:pt x="1959292" y="9525"/>
                </a:lnTo>
                <a:lnTo>
                  <a:pt x="1959292" y="0"/>
                </a:lnTo>
                <a:lnTo>
                  <a:pt x="1987867" y="0"/>
                </a:lnTo>
                <a:lnTo>
                  <a:pt x="1987867" y="9525"/>
                </a:lnTo>
                <a:close/>
              </a:path>
              <a:path w="2056129" h="531495">
                <a:moveTo>
                  <a:pt x="2025967" y="9525"/>
                </a:moveTo>
                <a:lnTo>
                  <a:pt x="1997392" y="9525"/>
                </a:lnTo>
                <a:lnTo>
                  <a:pt x="1997392" y="0"/>
                </a:lnTo>
                <a:lnTo>
                  <a:pt x="2025967" y="0"/>
                </a:lnTo>
                <a:lnTo>
                  <a:pt x="2025967" y="9525"/>
                </a:lnTo>
                <a:close/>
              </a:path>
              <a:path w="2056129" h="531495">
                <a:moveTo>
                  <a:pt x="2046604" y="9525"/>
                </a:moveTo>
                <a:lnTo>
                  <a:pt x="2035492" y="9525"/>
                </a:lnTo>
                <a:lnTo>
                  <a:pt x="2035492" y="0"/>
                </a:lnTo>
                <a:lnTo>
                  <a:pt x="2051367" y="0"/>
                </a:lnTo>
                <a:lnTo>
                  <a:pt x="2052840" y="228"/>
                </a:lnTo>
                <a:lnTo>
                  <a:pt x="2054161" y="914"/>
                </a:lnTo>
                <a:lnTo>
                  <a:pt x="2055215" y="1968"/>
                </a:lnTo>
                <a:lnTo>
                  <a:pt x="2055901" y="3289"/>
                </a:lnTo>
                <a:lnTo>
                  <a:pt x="2056129" y="4762"/>
                </a:lnTo>
                <a:lnTo>
                  <a:pt x="2046604" y="4762"/>
                </a:lnTo>
                <a:lnTo>
                  <a:pt x="2046604" y="9525"/>
                </a:lnTo>
                <a:close/>
              </a:path>
              <a:path w="2056129" h="531495">
                <a:moveTo>
                  <a:pt x="2056129" y="17462"/>
                </a:moveTo>
                <a:lnTo>
                  <a:pt x="2046604" y="17462"/>
                </a:lnTo>
                <a:lnTo>
                  <a:pt x="2046604" y="4762"/>
                </a:lnTo>
                <a:lnTo>
                  <a:pt x="2051367" y="9525"/>
                </a:lnTo>
                <a:lnTo>
                  <a:pt x="2056129" y="9525"/>
                </a:lnTo>
                <a:lnTo>
                  <a:pt x="2056129" y="17462"/>
                </a:lnTo>
                <a:close/>
              </a:path>
              <a:path w="2056129" h="531495">
                <a:moveTo>
                  <a:pt x="2056129" y="9525"/>
                </a:moveTo>
                <a:lnTo>
                  <a:pt x="2051367" y="9525"/>
                </a:lnTo>
                <a:lnTo>
                  <a:pt x="2046604" y="4762"/>
                </a:lnTo>
                <a:lnTo>
                  <a:pt x="2056129" y="4762"/>
                </a:lnTo>
                <a:lnTo>
                  <a:pt x="2056129" y="9525"/>
                </a:lnTo>
                <a:close/>
              </a:path>
              <a:path w="2056129" h="531495">
                <a:moveTo>
                  <a:pt x="2056129" y="55562"/>
                </a:moveTo>
                <a:lnTo>
                  <a:pt x="2046604" y="55562"/>
                </a:lnTo>
                <a:lnTo>
                  <a:pt x="2046604" y="26987"/>
                </a:lnTo>
                <a:lnTo>
                  <a:pt x="2056129" y="26987"/>
                </a:lnTo>
                <a:lnTo>
                  <a:pt x="2056129" y="55562"/>
                </a:lnTo>
                <a:close/>
              </a:path>
              <a:path w="2056129" h="531495">
                <a:moveTo>
                  <a:pt x="2056129" y="93662"/>
                </a:moveTo>
                <a:lnTo>
                  <a:pt x="2046604" y="93662"/>
                </a:lnTo>
                <a:lnTo>
                  <a:pt x="2046604" y="65087"/>
                </a:lnTo>
                <a:lnTo>
                  <a:pt x="2056129" y="65087"/>
                </a:lnTo>
                <a:lnTo>
                  <a:pt x="2056129" y="93662"/>
                </a:lnTo>
                <a:close/>
              </a:path>
              <a:path w="2056129" h="531495">
                <a:moveTo>
                  <a:pt x="2056129" y="131762"/>
                </a:moveTo>
                <a:lnTo>
                  <a:pt x="2046604" y="131762"/>
                </a:lnTo>
                <a:lnTo>
                  <a:pt x="2046604" y="103187"/>
                </a:lnTo>
                <a:lnTo>
                  <a:pt x="2056129" y="103187"/>
                </a:lnTo>
                <a:lnTo>
                  <a:pt x="2056129" y="131762"/>
                </a:lnTo>
                <a:close/>
              </a:path>
              <a:path w="2056129" h="531495">
                <a:moveTo>
                  <a:pt x="2056129" y="169862"/>
                </a:moveTo>
                <a:lnTo>
                  <a:pt x="2046604" y="169862"/>
                </a:lnTo>
                <a:lnTo>
                  <a:pt x="2046604" y="141287"/>
                </a:lnTo>
                <a:lnTo>
                  <a:pt x="2056129" y="141287"/>
                </a:lnTo>
                <a:lnTo>
                  <a:pt x="2056129" y="169862"/>
                </a:lnTo>
                <a:close/>
              </a:path>
              <a:path w="2056129" h="531495">
                <a:moveTo>
                  <a:pt x="2056129" y="207962"/>
                </a:moveTo>
                <a:lnTo>
                  <a:pt x="2046604" y="207962"/>
                </a:lnTo>
                <a:lnTo>
                  <a:pt x="2046604" y="179387"/>
                </a:lnTo>
                <a:lnTo>
                  <a:pt x="2056129" y="179387"/>
                </a:lnTo>
                <a:lnTo>
                  <a:pt x="2056129" y="207962"/>
                </a:lnTo>
                <a:close/>
              </a:path>
              <a:path w="2056129" h="531495">
                <a:moveTo>
                  <a:pt x="2056129" y="246062"/>
                </a:moveTo>
                <a:lnTo>
                  <a:pt x="2046604" y="246062"/>
                </a:lnTo>
                <a:lnTo>
                  <a:pt x="2046604" y="217487"/>
                </a:lnTo>
                <a:lnTo>
                  <a:pt x="2056129" y="217487"/>
                </a:lnTo>
                <a:lnTo>
                  <a:pt x="2056129" y="246062"/>
                </a:lnTo>
                <a:close/>
              </a:path>
              <a:path w="2056129" h="531495">
                <a:moveTo>
                  <a:pt x="2056129" y="284162"/>
                </a:moveTo>
                <a:lnTo>
                  <a:pt x="2046604" y="284162"/>
                </a:lnTo>
                <a:lnTo>
                  <a:pt x="2046604" y="255587"/>
                </a:lnTo>
                <a:lnTo>
                  <a:pt x="2056129" y="255587"/>
                </a:lnTo>
                <a:lnTo>
                  <a:pt x="2056129" y="284162"/>
                </a:lnTo>
                <a:close/>
              </a:path>
              <a:path w="2056129" h="531495">
                <a:moveTo>
                  <a:pt x="2056129" y="322262"/>
                </a:moveTo>
                <a:lnTo>
                  <a:pt x="2046604" y="322262"/>
                </a:lnTo>
                <a:lnTo>
                  <a:pt x="2046604" y="293687"/>
                </a:lnTo>
                <a:lnTo>
                  <a:pt x="2056129" y="293687"/>
                </a:lnTo>
                <a:lnTo>
                  <a:pt x="2056129" y="322262"/>
                </a:lnTo>
                <a:close/>
              </a:path>
              <a:path w="2056129" h="531495">
                <a:moveTo>
                  <a:pt x="2056129" y="360362"/>
                </a:moveTo>
                <a:lnTo>
                  <a:pt x="2046604" y="360362"/>
                </a:lnTo>
                <a:lnTo>
                  <a:pt x="2046604" y="331787"/>
                </a:lnTo>
                <a:lnTo>
                  <a:pt x="2056129" y="331787"/>
                </a:lnTo>
                <a:lnTo>
                  <a:pt x="2056129" y="360362"/>
                </a:lnTo>
                <a:close/>
              </a:path>
              <a:path w="2056129" h="531495">
                <a:moveTo>
                  <a:pt x="2056129" y="398462"/>
                </a:moveTo>
                <a:lnTo>
                  <a:pt x="2046604" y="398462"/>
                </a:lnTo>
                <a:lnTo>
                  <a:pt x="2046604" y="369887"/>
                </a:lnTo>
                <a:lnTo>
                  <a:pt x="2056129" y="369887"/>
                </a:lnTo>
                <a:lnTo>
                  <a:pt x="2056129" y="398462"/>
                </a:lnTo>
                <a:close/>
              </a:path>
              <a:path w="2056129" h="531495">
                <a:moveTo>
                  <a:pt x="2056129" y="436562"/>
                </a:moveTo>
                <a:lnTo>
                  <a:pt x="2046604" y="436562"/>
                </a:lnTo>
                <a:lnTo>
                  <a:pt x="2046604" y="407987"/>
                </a:lnTo>
                <a:lnTo>
                  <a:pt x="2056129" y="407987"/>
                </a:lnTo>
                <a:lnTo>
                  <a:pt x="2056129" y="436562"/>
                </a:lnTo>
                <a:close/>
              </a:path>
              <a:path w="2056129" h="531495">
                <a:moveTo>
                  <a:pt x="2056129" y="474662"/>
                </a:moveTo>
                <a:lnTo>
                  <a:pt x="2046604" y="474662"/>
                </a:lnTo>
                <a:lnTo>
                  <a:pt x="2046604" y="446087"/>
                </a:lnTo>
                <a:lnTo>
                  <a:pt x="2056129" y="446087"/>
                </a:lnTo>
                <a:lnTo>
                  <a:pt x="2056129" y="474662"/>
                </a:lnTo>
                <a:close/>
              </a:path>
              <a:path w="2056129" h="531495">
                <a:moveTo>
                  <a:pt x="2056129" y="512762"/>
                </a:moveTo>
                <a:lnTo>
                  <a:pt x="2046604" y="512762"/>
                </a:lnTo>
                <a:lnTo>
                  <a:pt x="2046604" y="484187"/>
                </a:lnTo>
                <a:lnTo>
                  <a:pt x="2056129" y="484187"/>
                </a:lnTo>
                <a:lnTo>
                  <a:pt x="2056129" y="512762"/>
                </a:lnTo>
                <a:close/>
              </a:path>
              <a:path w="2056129" h="531495">
                <a:moveTo>
                  <a:pt x="2051367" y="531495"/>
                </a:moveTo>
                <a:lnTo>
                  <a:pt x="2027237" y="531495"/>
                </a:lnTo>
                <a:lnTo>
                  <a:pt x="2027237" y="521970"/>
                </a:lnTo>
                <a:lnTo>
                  <a:pt x="2046604" y="521970"/>
                </a:lnTo>
                <a:lnTo>
                  <a:pt x="2046604" y="526732"/>
                </a:lnTo>
                <a:lnTo>
                  <a:pt x="2056129" y="526732"/>
                </a:lnTo>
                <a:lnTo>
                  <a:pt x="2055901" y="528205"/>
                </a:lnTo>
                <a:lnTo>
                  <a:pt x="2055215" y="529526"/>
                </a:lnTo>
                <a:lnTo>
                  <a:pt x="2054161" y="530580"/>
                </a:lnTo>
                <a:lnTo>
                  <a:pt x="2052840" y="531266"/>
                </a:lnTo>
                <a:lnTo>
                  <a:pt x="2051367" y="531495"/>
                </a:lnTo>
                <a:close/>
              </a:path>
              <a:path w="2056129" h="531495">
                <a:moveTo>
                  <a:pt x="2046604" y="526732"/>
                </a:moveTo>
                <a:lnTo>
                  <a:pt x="2046604" y="521970"/>
                </a:lnTo>
                <a:lnTo>
                  <a:pt x="2051367" y="521970"/>
                </a:lnTo>
                <a:lnTo>
                  <a:pt x="2046604" y="526732"/>
                </a:lnTo>
                <a:close/>
              </a:path>
              <a:path w="2056129" h="531495">
                <a:moveTo>
                  <a:pt x="2056129" y="526732"/>
                </a:moveTo>
                <a:lnTo>
                  <a:pt x="2046604" y="526732"/>
                </a:lnTo>
                <a:lnTo>
                  <a:pt x="2051050" y="522287"/>
                </a:lnTo>
                <a:lnTo>
                  <a:pt x="2056129" y="522287"/>
                </a:lnTo>
                <a:lnTo>
                  <a:pt x="2056129" y="526732"/>
                </a:lnTo>
                <a:close/>
              </a:path>
              <a:path w="2056129" h="531495">
                <a:moveTo>
                  <a:pt x="2017712" y="531495"/>
                </a:moveTo>
                <a:lnTo>
                  <a:pt x="1989137" y="531495"/>
                </a:lnTo>
                <a:lnTo>
                  <a:pt x="1989137" y="521970"/>
                </a:lnTo>
                <a:lnTo>
                  <a:pt x="2017712" y="521970"/>
                </a:lnTo>
                <a:lnTo>
                  <a:pt x="2017712" y="531495"/>
                </a:lnTo>
                <a:close/>
              </a:path>
              <a:path w="2056129" h="531495">
                <a:moveTo>
                  <a:pt x="1979612" y="531495"/>
                </a:moveTo>
                <a:lnTo>
                  <a:pt x="1951037" y="531495"/>
                </a:lnTo>
                <a:lnTo>
                  <a:pt x="1951037" y="521970"/>
                </a:lnTo>
                <a:lnTo>
                  <a:pt x="1979612" y="521970"/>
                </a:lnTo>
                <a:lnTo>
                  <a:pt x="1979612" y="531495"/>
                </a:lnTo>
                <a:close/>
              </a:path>
              <a:path w="2056129" h="531495">
                <a:moveTo>
                  <a:pt x="1941512" y="531495"/>
                </a:moveTo>
                <a:lnTo>
                  <a:pt x="1912937" y="531495"/>
                </a:lnTo>
                <a:lnTo>
                  <a:pt x="1912937" y="521970"/>
                </a:lnTo>
                <a:lnTo>
                  <a:pt x="1941512" y="521970"/>
                </a:lnTo>
                <a:lnTo>
                  <a:pt x="1941512" y="531495"/>
                </a:lnTo>
                <a:close/>
              </a:path>
              <a:path w="2056129" h="531495">
                <a:moveTo>
                  <a:pt x="1903412" y="531495"/>
                </a:moveTo>
                <a:lnTo>
                  <a:pt x="1874837" y="531495"/>
                </a:lnTo>
                <a:lnTo>
                  <a:pt x="1874837" y="521970"/>
                </a:lnTo>
                <a:lnTo>
                  <a:pt x="1903412" y="521970"/>
                </a:lnTo>
                <a:lnTo>
                  <a:pt x="1903412" y="531495"/>
                </a:lnTo>
                <a:close/>
              </a:path>
              <a:path w="2056129" h="531495">
                <a:moveTo>
                  <a:pt x="1865312" y="531495"/>
                </a:moveTo>
                <a:lnTo>
                  <a:pt x="1836737" y="531495"/>
                </a:lnTo>
                <a:lnTo>
                  <a:pt x="1836737" y="521970"/>
                </a:lnTo>
                <a:lnTo>
                  <a:pt x="1865312" y="521970"/>
                </a:lnTo>
                <a:lnTo>
                  <a:pt x="1865312" y="531495"/>
                </a:lnTo>
                <a:close/>
              </a:path>
              <a:path w="2056129" h="531495">
                <a:moveTo>
                  <a:pt x="1827212" y="531495"/>
                </a:moveTo>
                <a:lnTo>
                  <a:pt x="1798637" y="531495"/>
                </a:lnTo>
                <a:lnTo>
                  <a:pt x="1798637" y="521970"/>
                </a:lnTo>
                <a:lnTo>
                  <a:pt x="1827212" y="521970"/>
                </a:lnTo>
                <a:lnTo>
                  <a:pt x="1827212" y="531495"/>
                </a:lnTo>
                <a:close/>
              </a:path>
              <a:path w="2056129" h="531495">
                <a:moveTo>
                  <a:pt x="1789112" y="531495"/>
                </a:moveTo>
                <a:lnTo>
                  <a:pt x="1760537" y="531495"/>
                </a:lnTo>
                <a:lnTo>
                  <a:pt x="1760537" y="521970"/>
                </a:lnTo>
                <a:lnTo>
                  <a:pt x="1789112" y="521970"/>
                </a:lnTo>
                <a:lnTo>
                  <a:pt x="1789112" y="531495"/>
                </a:lnTo>
                <a:close/>
              </a:path>
              <a:path w="2056129" h="531495">
                <a:moveTo>
                  <a:pt x="1751012" y="531495"/>
                </a:moveTo>
                <a:lnTo>
                  <a:pt x="1722437" y="531495"/>
                </a:lnTo>
                <a:lnTo>
                  <a:pt x="1722437" y="521970"/>
                </a:lnTo>
                <a:lnTo>
                  <a:pt x="1751012" y="521970"/>
                </a:lnTo>
                <a:lnTo>
                  <a:pt x="1751012" y="531495"/>
                </a:lnTo>
                <a:close/>
              </a:path>
              <a:path w="2056129" h="531495">
                <a:moveTo>
                  <a:pt x="1712912" y="531495"/>
                </a:moveTo>
                <a:lnTo>
                  <a:pt x="1684337" y="531495"/>
                </a:lnTo>
                <a:lnTo>
                  <a:pt x="1684337" y="521970"/>
                </a:lnTo>
                <a:lnTo>
                  <a:pt x="1712912" y="521970"/>
                </a:lnTo>
                <a:lnTo>
                  <a:pt x="1712912" y="531495"/>
                </a:lnTo>
                <a:close/>
              </a:path>
              <a:path w="2056129" h="531495">
                <a:moveTo>
                  <a:pt x="1674812" y="531495"/>
                </a:moveTo>
                <a:lnTo>
                  <a:pt x="1646237" y="531495"/>
                </a:lnTo>
                <a:lnTo>
                  <a:pt x="1646237" y="521970"/>
                </a:lnTo>
                <a:lnTo>
                  <a:pt x="1674812" y="521970"/>
                </a:lnTo>
                <a:lnTo>
                  <a:pt x="1674812" y="531495"/>
                </a:lnTo>
                <a:close/>
              </a:path>
              <a:path w="2056129" h="531495">
                <a:moveTo>
                  <a:pt x="1636712" y="531495"/>
                </a:moveTo>
                <a:lnTo>
                  <a:pt x="1608137" y="531495"/>
                </a:lnTo>
                <a:lnTo>
                  <a:pt x="1608137" y="521970"/>
                </a:lnTo>
                <a:lnTo>
                  <a:pt x="1636712" y="521970"/>
                </a:lnTo>
                <a:lnTo>
                  <a:pt x="1636712" y="531495"/>
                </a:lnTo>
                <a:close/>
              </a:path>
              <a:path w="2056129" h="531495">
                <a:moveTo>
                  <a:pt x="1598612" y="531495"/>
                </a:moveTo>
                <a:lnTo>
                  <a:pt x="1570037" y="531495"/>
                </a:lnTo>
                <a:lnTo>
                  <a:pt x="1570037" y="521970"/>
                </a:lnTo>
                <a:lnTo>
                  <a:pt x="1598612" y="521970"/>
                </a:lnTo>
                <a:lnTo>
                  <a:pt x="1598612" y="531495"/>
                </a:lnTo>
                <a:close/>
              </a:path>
              <a:path w="2056129" h="531495">
                <a:moveTo>
                  <a:pt x="1560512" y="531495"/>
                </a:moveTo>
                <a:lnTo>
                  <a:pt x="1531937" y="531495"/>
                </a:lnTo>
                <a:lnTo>
                  <a:pt x="1531937" y="521970"/>
                </a:lnTo>
                <a:lnTo>
                  <a:pt x="1560512" y="521970"/>
                </a:lnTo>
                <a:lnTo>
                  <a:pt x="1560512" y="531495"/>
                </a:lnTo>
                <a:close/>
              </a:path>
              <a:path w="2056129" h="531495">
                <a:moveTo>
                  <a:pt x="1522412" y="531495"/>
                </a:moveTo>
                <a:lnTo>
                  <a:pt x="1493837" y="531495"/>
                </a:lnTo>
                <a:lnTo>
                  <a:pt x="1493837" y="521970"/>
                </a:lnTo>
                <a:lnTo>
                  <a:pt x="1522412" y="521970"/>
                </a:lnTo>
                <a:lnTo>
                  <a:pt x="1522412" y="531495"/>
                </a:lnTo>
                <a:close/>
              </a:path>
              <a:path w="2056129" h="531495">
                <a:moveTo>
                  <a:pt x="1484312" y="531495"/>
                </a:moveTo>
                <a:lnTo>
                  <a:pt x="1455737" y="531495"/>
                </a:lnTo>
                <a:lnTo>
                  <a:pt x="1455737" y="521970"/>
                </a:lnTo>
                <a:lnTo>
                  <a:pt x="1484312" y="521970"/>
                </a:lnTo>
                <a:lnTo>
                  <a:pt x="1484312" y="531495"/>
                </a:lnTo>
                <a:close/>
              </a:path>
              <a:path w="2056129" h="531495">
                <a:moveTo>
                  <a:pt x="1446212" y="531495"/>
                </a:moveTo>
                <a:lnTo>
                  <a:pt x="1417637" y="531495"/>
                </a:lnTo>
                <a:lnTo>
                  <a:pt x="1417637" y="521970"/>
                </a:lnTo>
                <a:lnTo>
                  <a:pt x="1446212" y="521970"/>
                </a:lnTo>
                <a:lnTo>
                  <a:pt x="1446212" y="531495"/>
                </a:lnTo>
                <a:close/>
              </a:path>
              <a:path w="2056129" h="531495">
                <a:moveTo>
                  <a:pt x="1408112" y="531495"/>
                </a:moveTo>
                <a:lnTo>
                  <a:pt x="1379537" y="531495"/>
                </a:lnTo>
                <a:lnTo>
                  <a:pt x="1379537" y="521970"/>
                </a:lnTo>
                <a:lnTo>
                  <a:pt x="1408112" y="521970"/>
                </a:lnTo>
                <a:lnTo>
                  <a:pt x="1408112" y="531495"/>
                </a:lnTo>
                <a:close/>
              </a:path>
              <a:path w="2056129" h="531495">
                <a:moveTo>
                  <a:pt x="1370012" y="531495"/>
                </a:moveTo>
                <a:lnTo>
                  <a:pt x="1341437" y="531495"/>
                </a:lnTo>
                <a:lnTo>
                  <a:pt x="1341437" y="521970"/>
                </a:lnTo>
                <a:lnTo>
                  <a:pt x="1370012" y="521970"/>
                </a:lnTo>
                <a:lnTo>
                  <a:pt x="1370012" y="531495"/>
                </a:lnTo>
                <a:close/>
              </a:path>
              <a:path w="2056129" h="531495">
                <a:moveTo>
                  <a:pt x="1331912" y="531495"/>
                </a:moveTo>
                <a:lnTo>
                  <a:pt x="1303337" y="531495"/>
                </a:lnTo>
                <a:lnTo>
                  <a:pt x="1303337" y="521970"/>
                </a:lnTo>
                <a:lnTo>
                  <a:pt x="1331912" y="521970"/>
                </a:lnTo>
                <a:lnTo>
                  <a:pt x="1331912" y="531495"/>
                </a:lnTo>
                <a:close/>
              </a:path>
              <a:path w="2056129" h="531495">
                <a:moveTo>
                  <a:pt x="1293812" y="531495"/>
                </a:moveTo>
                <a:lnTo>
                  <a:pt x="1265237" y="531495"/>
                </a:lnTo>
                <a:lnTo>
                  <a:pt x="1265237" y="521970"/>
                </a:lnTo>
                <a:lnTo>
                  <a:pt x="1293812" y="521970"/>
                </a:lnTo>
                <a:lnTo>
                  <a:pt x="1293812" y="531495"/>
                </a:lnTo>
                <a:close/>
              </a:path>
              <a:path w="2056129" h="531495">
                <a:moveTo>
                  <a:pt x="1255712" y="531495"/>
                </a:moveTo>
                <a:lnTo>
                  <a:pt x="1227137" y="531495"/>
                </a:lnTo>
                <a:lnTo>
                  <a:pt x="1227137" y="521970"/>
                </a:lnTo>
                <a:lnTo>
                  <a:pt x="1255712" y="521970"/>
                </a:lnTo>
                <a:lnTo>
                  <a:pt x="1255712" y="531495"/>
                </a:lnTo>
                <a:close/>
              </a:path>
              <a:path w="2056129" h="531495">
                <a:moveTo>
                  <a:pt x="1217612" y="531495"/>
                </a:moveTo>
                <a:lnTo>
                  <a:pt x="1189037" y="531495"/>
                </a:lnTo>
                <a:lnTo>
                  <a:pt x="1189037" y="521970"/>
                </a:lnTo>
                <a:lnTo>
                  <a:pt x="1217612" y="521970"/>
                </a:lnTo>
                <a:lnTo>
                  <a:pt x="1217612" y="531495"/>
                </a:lnTo>
                <a:close/>
              </a:path>
              <a:path w="2056129" h="531495">
                <a:moveTo>
                  <a:pt x="1179512" y="531495"/>
                </a:moveTo>
                <a:lnTo>
                  <a:pt x="1150937" y="531495"/>
                </a:lnTo>
                <a:lnTo>
                  <a:pt x="1150937" y="521970"/>
                </a:lnTo>
                <a:lnTo>
                  <a:pt x="1179512" y="521970"/>
                </a:lnTo>
                <a:lnTo>
                  <a:pt x="1179512" y="531495"/>
                </a:lnTo>
                <a:close/>
              </a:path>
              <a:path w="2056129" h="531495">
                <a:moveTo>
                  <a:pt x="1141412" y="531495"/>
                </a:moveTo>
                <a:lnTo>
                  <a:pt x="1112837" y="531495"/>
                </a:lnTo>
                <a:lnTo>
                  <a:pt x="1112837" y="521970"/>
                </a:lnTo>
                <a:lnTo>
                  <a:pt x="1141412" y="521970"/>
                </a:lnTo>
                <a:lnTo>
                  <a:pt x="1141412" y="531495"/>
                </a:lnTo>
                <a:close/>
              </a:path>
              <a:path w="2056129" h="531495">
                <a:moveTo>
                  <a:pt x="1103312" y="531495"/>
                </a:moveTo>
                <a:lnTo>
                  <a:pt x="1074737" y="531495"/>
                </a:lnTo>
                <a:lnTo>
                  <a:pt x="1074737" y="521970"/>
                </a:lnTo>
                <a:lnTo>
                  <a:pt x="1103312" y="521970"/>
                </a:lnTo>
                <a:lnTo>
                  <a:pt x="1103312" y="531495"/>
                </a:lnTo>
                <a:close/>
              </a:path>
              <a:path w="2056129" h="531495">
                <a:moveTo>
                  <a:pt x="1065212" y="531495"/>
                </a:moveTo>
                <a:lnTo>
                  <a:pt x="1036637" y="531495"/>
                </a:lnTo>
                <a:lnTo>
                  <a:pt x="1036637" y="521970"/>
                </a:lnTo>
                <a:lnTo>
                  <a:pt x="1065212" y="521970"/>
                </a:lnTo>
                <a:lnTo>
                  <a:pt x="1065212" y="531495"/>
                </a:lnTo>
                <a:close/>
              </a:path>
              <a:path w="2056129" h="531495">
                <a:moveTo>
                  <a:pt x="1027112" y="531495"/>
                </a:moveTo>
                <a:lnTo>
                  <a:pt x="998537" y="531495"/>
                </a:lnTo>
                <a:lnTo>
                  <a:pt x="998537" y="521970"/>
                </a:lnTo>
                <a:lnTo>
                  <a:pt x="1027112" y="521970"/>
                </a:lnTo>
                <a:lnTo>
                  <a:pt x="1027112" y="531495"/>
                </a:lnTo>
                <a:close/>
              </a:path>
              <a:path w="2056129" h="531495">
                <a:moveTo>
                  <a:pt x="989012" y="531495"/>
                </a:moveTo>
                <a:lnTo>
                  <a:pt x="960437" y="531495"/>
                </a:lnTo>
                <a:lnTo>
                  <a:pt x="960437" y="521970"/>
                </a:lnTo>
                <a:lnTo>
                  <a:pt x="989012" y="521970"/>
                </a:lnTo>
                <a:lnTo>
                  <a:pt x="989012" y="531495"/>
                </a:lnTo>
                <a:close/>
              </a:path>
              <a:path w="2056129" h="531495">
                <a:moveTo>
                  <a:pt x="950912" y="531495"/>
                </a:moveTo>
                <a:lnTo>
                  <a:pt x="922337" y="531495"/>
                </a:lnTo>
                <a:lnTo>
                  <a:pt x="922337" y="521970"/>
                </a:lnTo>
                <a:lnTo>
                  <a:pt x="950912" y="521970"/>
                </a:lnTo>
                <a:lnTo>
                  <a:pt x="950912" y="531495"/>
                </a:lnTo>
                <a:close/>
              </a:path>
              <a:path w="2056129" h="531495">
                <a:moveTo>
                  <a:pt x="912812" y="531495"/>
                </a:moveTo>
                <a:lnTo>
                  <a:pt x="884237" y="531495"/>
                </a:lnTo>
                <a:lnTo>
                  <a:pt x="884237" y="521970"/>
                </a:lnTo>
                <a:lnTo>
                  <a:pt x="912812" y="521970"/>
                </a:lnTo>
                <a:lnTo>
                  <a:pt x="912812" y="531495"/>
                </a:lnTo>
                <a:close/>
              </a:path>
              <a:path w="2056129" h="531495">
                <a:moveTo>
                  <a:pt x="874712" y="531495"/>
                </a:moveTo>
                <a:lnTo>
                  <a:pt x="846137" y="531495"/>
                </a:lnTo>
                <a:lnTo>
                  <a:pt x="846137" y="521970"/>
                </a:lnTo>
                <a:lnTo>
                  <a:pt x="874712" y="521970"/>
                </a:lnTo>
                <a:lnTo>
                  <a:pt x="874712" y="531495"/>
                </a:lnTo>
                <a:close/>
              </a:path>
              <a:path w="2056129" h="531495">
                <a:moveTo>
                  <a:pt x="836612" y="531495"/>
                </a:moveTo>
                <a:lnTo>
                  <a:pt x="808037" y="531495"/>
                </a:lnTo>
                <a:lnTo>
                  <a:pt x="808037" y="521970"/>
                </a:lnTo>
                <a:lnTo>
                  <a:pt x="836612" y="521970"/>
                </a:lnTo>
                <a:lnTo>
                  <a:pt x="836612" y="531495"/>
                </a:lnTo>
                <a:close/>
              </a:path>
              <a:path w="2056129" h="531495">
                <a:moveTo>
                  <a:pt x="798512" y="531495"/>
                </a:moveTo>
                <a:lnTo>
                  <a:pt x="769937" y="531495"/>
                </a:lnTo>
                <a:lnTo>
                  <a:pt x="769937" y="521970"/>
                </a:lnTo>
                <a:lnTo>
                  <a:pt x="798512" y="521970"/>
                </a:lnTo>
                <a:lnTo>
                  <a:pt x="798512" y="531495"/>
                </a:lnTo>
                <a:close/>
              </a:path>
              <a:path w="2056129" h="531495">
                <a:moveTo>
                  <a:pt x="760412" y="531495"/>
                </a:moveTo>
                <a:lnTo>
                  <a:pt x="731837" y="531495"/>
                </a:lnTo>
                <a:lnTo>
                  <a:pt x="731837" y="521970"/>
                </a:lnTo>
                <a:lnTo>
                  <a:pt x="760412" y="521970"/>
                </a:lnTo>
                <a:lnTo>
                  <a:pt x="760412" y="531495"/>
                </a:lnTo>
                <a:close/>
              </a:path>
              <a:path w="2056129" h="531495">
                <a:moveTo>
                  <a:pt x="722312" y="531495"/>
                </a:moveTo>
                <a:lnTo>
                  <a:pt x="693737" y="531495"/>
                </a:lnTo>
                <a:lnTo>
                  <a:pt x="693737" y="521970"/>
                </a:lnTo>
                <a:lnTo>
                  <a:pt x="722312" y="521970"/>
                </a:lnTo>
                <a:lnTo>
                  <a:pt x="722312" y="531495"/>
                </a:lnTo>
                <a:close/>
              </a:path>
              <a:path w="2056129" h="531495">
                <a:moveTo>
                  <a:pt x="684212" y="531495"/>
                </a:moveTo>
                <a:lnTo>
                  <a:pt x="655637" y="531495"/>
                </a:lnTo>
                <a:lnTo>
                  <a:pt x="655637" y="521970"/>
                </a:lnTo>
                <a:lnTo>
                  <a:pt x="684212" y="521970"/>
                </a:lnTo>
                <a:lnTo>
                  <a:pt x="684212" y="531495"/>
                </a:lnTo>
                <a:close/>
              </a:path>
              <a:path w="2056129" h="531495">
                <a:moveTo>
                  <a:pt x="646112" y="531495"/>
                </a:moveTo>
                <a:lnTo>
                  <a:pt x="617537" y="531495"/>
                </a:lnTo>
                <a:lnTo>
                  <a:pt x="617537" y="521970"/>
                </a:lnTo>
                <a:lnTo>
                  <a:pt x="646112" y="521970"/>
                </a:lnTo>
                <a:lnTo>
                  <a:pt x="646112" y="531495"/>
                </a:lnTo>
                <a:close/>
              </a:path>
              <a:path w="2056129" h="531495">
                <a:moveTo>
                  <a:pt x="608012" y="531495"/>
                </a:moveTo>
                <a:lnTo>
                  <a:pt x="579437" y="531495"/>
                </a:lnTo>
                <a:lnTo>
                  <a:pt x="579437" y="521970"/>
                </a:lnTo>
                <a:lnTo>
                  <a:pt x="608012" y="521970"/>
                </a:lnTo>
                <a:lnTo>
                  <a:pt x="608012" y="531495"/>
                </a:lnTo>
                <a:close/>
              </a:path>
              <a:path w="2056129" h="531495">
                <a:moveTo>
                  <a:pt x="569912" y="531495"/>
                </a:moveTo>
                <a:lnTo>
                  <a:pt x="541337" y="531495"/>
                </a:lnTo>
                <a:lnTo>
                  <a:pt x="541337" y="521970"/>
                </a:lnTo>
                <a:lnTo>
                  <a:pt x="569912" y="521970"/>
                </a:lnTo>
                <a:lnTo>
                  <a:pt x="569912" y="531495"/>
                </a:lnTo>
                <a:close/>
              </a:path>
              <a:path w="2056129" h="531495">
                <a:moveTo>
                  <a:pt x="531812" y="531495"/>
                </a:moveTo>
                <a:lnTo>
                  <a:pt x="503237" y="531495"/>
                </a:lnTo>
                <a:lnTo>
                  <a:pt x="503237" y="521970"/>
                </a:lnTo>
                <a:lnTo>
                  <a:pt x="531812" y="521970"/>
                </a:lnTo>
                <a:lnTo>
                  <a:pt x="531812" y="531495"/>
                </a:lnTo>
                <a:close/>
              </a:path>
              <a:path w="2056129" h="531495">
                <a:moveTo>
                  <a:pt x="493712" y="531495"/>
                </a:moveTo>
                <a:lnTo>
                  <a:pt x="465137" y="531495"/>
                </a:lnTo>
                <a:lnTo>
                  <a:pt x="465137" y="521970"/>
                </a:lnTo>
                <a:lnTo>
                  <a:pt x="493712" y="521970"/>
                </a:lnTo>
                <a:lnTo>
                  <a:pt x="493712" y="531495"/>
                </a:lnTo>
                <a:close/>
              </a:path>
              <a:path w="2056129" h="531495">
                <a:moveTo>
                  <a:pt x="455612" y="531495"/>
                </a:moveTo>
                <a:lnTo>
                  <a:pt x="427037" y="531495"/>
                </a:lnTo>
                <a:lnTo>
                  <a:pt x="427037" y="521970"/>
                </a:lnTo>
                <a:lnTo>
                  <a:pt x="455612" y="521970"/>
                </a:lnTo>
                <a:lnTo>
                  <a:pt x="455612" y="531495"/>
                </a:lnTo>
                <a:close/>
              </a:path>
              <a:path w="2056129" h="531495">
                <a:moveTo>
                  <a:pt x="417512" y="531495"/>
                </a:moveTo>
                <a:lnTo>
                  <a:pt x="388937" y="531495"/>
                </a:lnTo>
                <a:lnTo>
                  <a:pt x="388937" y="521970"/>
                </a:lnTo>
                <a:lnTo>
                  <a:pt x="417512" y="521970"/>
                </a:lnTo>
                <a:lnTo>
                  <a:pt x="417512" y="531495"/>
                </a:lnTo>
                <a:close/>
              </a:path>
              <a:path w="2056129" h="531495">
                <a:moveTo>
                  <a:pt x="379412" y="531495"/>
                </a:moveTo>
                <a:lnTo>
                  <a:pt x="350837" y="531495"/>
                </a:lnTo>
                <a:lnTo>
                  <a:pt x="350837" y="521970"/>
                </a:lnTo>
                <a:lnTo>
                  <a:pt x="379412" y="521970"/>
                </a:lnTo>
                <a:lnTo>
                  <a:pt x="379412" y="531495"/>
                </a:lnTo>
                <a:close/>
              </a:path>
              <a:path w="2056129" h="531495">
                <a:moveTo>
                  <a:pt x="341312" y="531495"/>
                </a:moveTo>
                <a:lnTo>
                  <a:pt x="312737" y="531495"/>
                </a:lnTo>
                <a:lnTo>
                  <a:pt x="312737" y="521970"/>
                </a:lnTo>
                <a:lnTo>
                  <a:pt x="341312" y="521970"/>
                </a:lnTo>
                <a:lnTo>
                  <a:pt x="341312" y="531495"/>
                </a:lnTo>
                <a:close/>
              </a:path>
              <a:path w="2056129" h="531495">
                <a:moveTo>
                  <a:pt x="303212" y="531495"/>
                </a:moveTo>
                <a:lnTo>
                  <a:pt x="274637" y="531495"/>
                </a:lnTo>
                <a:lnTo>
                  <a:pt x="274637" y="521970"/>
                </a:lnTo>
                <a:lnTo>
                  <a:pt x="303212" y="521970"/>
                </a:lnTo>
                <a:lnTo>
                  <a:pt x="303212" y="531495"/>
                </a:lnTo>
                <a:close/>
              </a:path>
              <a:path w="2056129" h="531495">
                <a:moveTo>
                  <a:pt x="265112" y="531495"/>
                </a:moveTo>
                <a:lnTo>
                  <a:pt x="236537" y="531495"/>
                </a:lnTo>
                <a:lnTo>
                  <a:pt x="236537" y="521970"/>
                </a:lnTo>
                <a:lnTo>
                  <a:pt x="265112" y="521970"/>
                </a:lnTo>
                <a:lnTo>
                  <a:pt x="265112" y="531495"/>
                </a:lnTo>
                <a:close/>
              </a:path>
              <a:path w="2056129" h="531495">
                <a:moveTo>
                  <a:pt x="227012" y="531495"/>
                </a:moveTo>
                <a:lnTo>
                  <a:pt x="198437" y="531495"/>
                </a:lnTo>
                <a:lnTo>
                  <a:pt x="198437" y="521970"/>
                </a:lnTo>
                <a:lnTo>
                  <a:pt x="227012" y="521970"/>
                </a:lnTo>
                <a:lnTo>
                  <a:pt x="227012" y="531495"/>
                </a:lnTo>
                <a:close/>
              </a:path>
              <a:path w="2056129" h="531495">
                <a:moveTo>
                  <a:pt x="188912" y="531495"/>
                </a:moveTo>
                <a:lnTo>
                  <a:pt x="160337" y="531495"/>
                </a:lnTo>
                <a:lnTo>
                  <a:pt x="160337" y="521970"/>
                </a:lnTo>
                <a:lnTo>
                  <a:pt x="188912" y="521970"/>
                </a:lnTo>
                <a:lnTo>
                  <a:pt x="188912" y="531495"/>
                </a:lnTo>
                <a:close/>
              </a:path>
              <a:path w="2056129" h="531495">
                <a:moveTo>
                  <a:pt x="150812" y="531495"/>
                </a:moveTo>
                <a:lnTo>
                  <a:pt x="122237" y="531495"/>
                </a:lnTo>
                <a:lnTo>
                  <a:pt x="122237" y="521970"/>
                </a:lnTo>
                <a:lnTo>
                  <a:pt x="150812" y="521970"/>
                </a:lnTo>
                <a:lnTo>
                  <a:pt x="150812" y="531495"/>
                </a:lnTo>
                <a:close/>
              </a:path>
              <a:path w="2056129" h="531495">
                <a:moveTo>
                  <a:pt x="112712" y="531495"/>
                </a:moveTo>
                <a:lnTo>
                  <a:pt x="84137" y="531495"/>
                </a:lnTo>
                <a:lnTo>
                  <a:pt x="84137" y="521970"/>
                </a:lnTo>
                <a:lnTo>
                  <a:pt x="112712" y="521970"/>
                </a:lnTo>
                <a:lnTo>
                  <a:pt x="112712" y="531495"/>
                </a:lnTo>
                <a:close/>
              </a:path>
              <a:path w="2056129" h="531495">
                <a:moveTo>
                  <a:pt x="74612" y="531495"/>
                </a:moveTo>
                <a:lnTo>
                  <a:pt x="46037" y="531495"/>
                </a:lnTo>
                <a:lnTo>
                  <a:pt x="46037" y="521970"/>
                </a:lnTo>
                <a:lnTo>
                  <a:pt x="74612" y="521970"/>
                </a:lnTo>
                <a:lnTo>
                  <a:pt x="74612" y="531495"/>
                </a:lnTo>
                <a:close/>
              </a:path>
            </a:pathLst>
          </a:custGeom>
          <a:solidFill>
            <a:srgbClr val="835DFC"/>
          </a:solidFill>
        </p:spPr>
        <p:txBody>
          <a:bodyPr wrap="square" lIns="0" tIns="0" rIns="0" bIns="0" rtlCol="0"/>
          <a:lstStyle/>
          <a:p>
            <a:endParaRPr/>
          </a:p>
        </p:txBody>
      </p:sp>
      <p:sp>
        <p:nvSpPr>
          <p:cNvPr id="21" name="object 21"/>
          <p:cNvSpPr/>
          <p:nvPr/>
        </p:nvSpPr>
        <p:spPr>
          <a:xfrm>
            <a:off x="6394703" y="6099175"/>
            <a:ext cx="230886" cy="231139"/>
          </a:xfrm>
          <a:prstGeom prst="rect">
            <a:avLst/>
          </a:prstGeom>
          <a:blipFill>
            <a:blip r:embed="rId9" cstate="print"/>
            <a:stretch>
              <a:fillRect/>
            </a:stretch>
          </a:blipFill>
        </p:spPr>
        <p:txBody>
          <a:bodyPr wrap="square" lIns="0" tIns="0" rIns="0" bIns="0" rtlCol="0"/>
          <a:lstStyle/>
          <a:p>
            <a:endParaRPr/>
          </a:p>
        </p:txBody>
      </p:sp>
      <p:sp>
        <p:nvSpPr>
          <p:cNvPr id="22" name="object 22"/>
          <p:cNvSpPr txBox="1"/>
          <p:nvPr/>
        </p:nvSpPr>
        <p:spPr>
          <a:xfrm>
            <a:off x="6433820" y="6053645"/>
            <a:ext cx="2026285" cy="497205"/>
          </a:xfrm>
          <a:prstGeom prst="rect">
            <a:avLst/>
          </a:prstGeom>
        </p:spPr>
        <p:txBody>
          <a:bodyPr vert="horz" wrap="square" lIns="0" tIns="32384" rIns="0" bIns="0" rtlCol="0">
            <a:spAutoFit/>
          </a:bodyPr>
          <a:lstStyle/>
          <a:p>
            <a:pPr marL="182245" marR="5080" indent="-169545">
              <a:lnSpc>
                <a:spcPct val="92800"/>
              </a:lnSpc>
              <a:spcBef>
                <a:spcPts val="254"/>
              </a:spcBef>
            </a:pPr>
            <a:r>
              <a:rPr sz="1800" dirty="0">
                <a:solidFill>
                  <a:srgbClr val="FFFFFF"/>
                </a:solidFill>
                <a:latin typeface="Arial"/>
                <a:cs typeface="Arial"/>
              </a:rPr>
              <a:t>3</a:t>
            </a:r>
            <a:r>
              <a:rPr sz="1800" spc="145" dirty="0">
                <a:solidFill>
                  <a:srgbClr val="FFFFFF"/>
                </a:solidFill>
                <a:latin typeface="Arial"/>
                <a:cs typeface="Arial"/>
              </a:rPr>
              <a:t> </a:t>
            </a:r>
            <a:r>
              <a:rPr sz="2100" baseline="1984" dirty="0">
                <a:solidFill>
                  <a:srgbClr val="404040"/>
                </a:solidFill>
                <a:latin typeface="Microsoft YaHei"/>
                <a:cs typeface="Microsoft YaHei"/>
              </a:rPr>
              <a:t>进入购物车，选择结</a:t>
            </a:r>
            <a:r>
              <a:rPr sz="2100" spc="7" baseline="1984" dirty="0">
                <a:solidFill>
                  <a:srgbClr val="404040"/>
                </a:solidFill>
                <a:latin typeface="Microsoft YaHei"/>
                <a:cs typeface="Microsoft YaHei"/>
              </a:rPr>
              <a:t>算 </a:t>
            </a:r>
            <a:r>
              <a:rPr sz="1400" dirty="0">
                <a:solidFill>
                  <a:srgbClr val="404040"/>
                </a:solidFill>
                <a:latin typeface="Microsoft YaHei"/>
                <a:cs typeface="Microsoft YaHei"/>
              </a:rPr>
              <a:t>商</a:t>
            </a:r>
            <a:r>
              <a:rPr sz="1400" spc="5" dirty="0">
                <a:solidFill>
                  <a:srgbClr val="404040"/>
                </a:solidFill>
                <a:latin typeface="Microsoft YaHei"/>
                <a:cs typeface="Microsoft YaHei"/>
              </a:rPr>
              <a:t>品</a:t>
            </a:r>
            <a:endParaRPr sz="1400">
              <a:latin typeface="Microsoft YaHei"/>
              <a:cs typeface="Microsoft YaHei"/>
            </a:endParaRPr>
          </a:p>
        </p:txBody>
      </p:sp>
      <p:sp>
        <p:nvSpPr>
          <p:cNvPr id="23" name="object 23"/>
          <p:cNvSpPr/>
          <p:nvPr/>
        </p:nvSpPr>
        <p:spPr>
          <a:xfrm>
            <a:off x="9346882" y="6064567"/>
            <a:ext cx="2056130" cy="531495"/>
          </a:xfrm>
          <a:custGeom>
            <a:avLst/>
            <a:gdLst/>
            <a:ahLst/>
            <a:cxnLst/>
            <a:rect l="l" t="t" r="r" b="b"/>
            <a:pathLst>
              <a:path w="2056129" h="531495">
                <a:moveTo>
                  <a:pt x="7937" y="526732"/>
                </a:moveTo>
                <a:lnTo>
                  <a:pt x="0" y="526732"/>
                </a:lnTo>
                <a:lnTo>
                  <a:pt x="0" y="498157"/>
                </a:lnTo>
                <a:lnTo>
                  <a:pt x="9525" y="498157"/>
                </a:lnTo>
                <a:lnTo>
                  <a:pt x="9525" y="521970"/>
                </a:lnTo>
                <a:lnTo>
                  <a:pt x="7937" y="521970"/>
                </a:lnTo>
                <a:lnTo>
                  <a:pt x="7937" y="526732"/>
                </a:lnTo>
                <a:close/>
              </a:path>
              <a:path w="2056129" h="531495">
                <a:moveTo>
                  <a:pt x="36512" y="531495"/>
                </a:moveTo>
                <a:lnTo>
                  <a:pt x="7937" y="531495"/>
                </a:lnTo>
                <a:lnTo>
                  <a:pt x="7937" y="521970"/>
                </a:lnTo>
                <a:lnTo>
                  <a:pt x="9525" y="521970"/>
                </a:lnTo>
                <a:lnTo>
                  <a:pt x="9525" y="526732"/>
                </a:lnTo>
                <a:lnTo>
                  <a:pt x="36512" y="526732"/>
                </a:lnTo>
                <a:lnTo>
                  <a:pt x="36512" y="531495"/>
                </a:lnTo>
                <a:close/>
              </a:path>
              <a:path w="2056129" h="531495">
                <a:moveTo>
                  <a:pt x="36512" y="526732"/>
                </a:moveTo>
                <a:lnTo>
                  <a:pt x="9525" y="526732"/>
                </a:lnTo>
                <a:lnTo>
                  <a:pt x="9525" y="521970"/>
                </a:lnTo>
                <a:lnTo>
                  <a:pt x="36512" y="521970"/>
                </a:lnTo>
                <a:lnTo>
                  <a:pt x="36512" y="526732"/>
                </a:lnTo>
                <a:close/>
              </a:path>
              <a:path w="2056129" h="531495">
                <a:moveTo>
                  <a:pt x="9525" y="488632"/>
                </a:moveTo>
                <a:lnTo>
                  <a:pt x="0" y="488632"/>
                </a:lnTo>
                <a:lnTo>
                  <a:pt x="0" y="460057"/>
                </a:lnTo>
                <a:lnTo>
                  <a:pt x="9525" y="460057"/>
                </a:lnTo>
                <a:lnTo>
                  <a:pt x="9525" y="488632"/>
                </a:lnTo>
                <a:close/>
              </a:path>
              <a:path w="2056129" h="531495">
                <a:moveTo>
                  <a:pt x="9525" y="450532"/>
                </a:moveTo>
                <a:lnTo>
                  <a:pt x="0" y="450532"/>
                </a:lnTo>
                <a:lnTo>
                  <a:pt x="0" y="421957"/>
                </a:lnTo>
                <a:lnTo>
                  <a:pt x="9525" y="421957"/>
                </a:lnTo>
                <a:lnTo>
                  <a:pt x="9525" y="450532"/>
                </a:lnTo>
                <a:close/>
              </a:path>
              <a:path w="2056129" h="531495">
                <a:moveTo>
                  <a:pt x="9525" y="412432"/>
                </a:moveTo>
                <a:lnTo>
                  <a:pt x="0" y="412432"/>
                </a:lnTo>
                <a:lnTo>
                  <a:pt x="0" y="383857"/>
                </a:lnTo>
                <a:lnTo>
                  <a:pt x="9525" y="383857"/>
                </a:lnTo>
                <a:lnTo>
                  <a:pt x="9525" y="412432"/>
                </a:lnTo>
                <a:close/>
              </a:path>
              <a:path w="2056129" h="531495">
                <a:moveTo>
                  <a:pt x="9525" y="374332"/>
                </a:moveTo>
                <a:lnTo>
                  <a:pt x="0" y="374332"/>
                </a:lnTo>
                <a:lnTo>
                  <a:pt x="0" y="345757"/>
                </a:lnTo>
                <a:lnTo>
                  <a:pt x="9525" y="345757"/>
                </a:lnTo>
                <a:lnTo>
                  <a:pt x="9525" y="374332"/>
                </a:lnTo>
                <a:close/>
              </a:path>
              <a:path w="2056129" h="531495">
                <a:moveTo>
                  <a:pt x="9525" y="336232"/>
                </a:moveTo>
                <a:lnTo>
                  <a:pt x="0" y="336232"/>
                </a:lnTo>
                <a:lnTo>
                  <a:pt x="0" y="307657"/>
                </a:lnTo>
                <a:lnTo>
                  <a:pt x="9525" y="307657"/>
                </a:lnTo>
                <a:lnTo>
                  <a:pt x="9525" y="336232"/>
                </a:lnTo>
                <a:close/>
              </a:path>
              <a:path w="2056129" h="531495">
                <a:moveTo>
                  <a:pt x="9525" y="298132"/>
                </a:moveTo>
                <a:lnTo>
                  <a:pt x="0" y="298132"/>
                </a:lnTo>
                <a:lnTo>
                  <a:pt x="0" y="269557"/>
                </a:lnTo>
                <a:lnTo>
                  <a:pt x="9525" y="269557"/>
                </a:lnTo>
                <a:lnTo>
                  <a:pt x="9525" y="298132"/>
                </a:lnTo>
                <a:close/>
              </a:path>
              <a:path w="2056129" h="531495">
                <a:moveTo>
                  <a:pt x="9525" y="260032"/>
                </a:moveTo>
                <a:lnTo>
                  <a:pt x="0" y="260032"/>
                </a:lnTo>
                <a:lnTo>
                  <a:pt x="0" y="231457"/>
                </a:lnTo>
                <a:lnTo>
                  <a:pt x="9525" y="231457"/>
                </a:lnTo>
                <a:lnTo>
                  <a:pt x="9525" y="260032"/>
                </a:lnTo>
                <a:close/>
              </a:path>
              <a:path w="2056129" h="531495">
                <a:moveTo>
                  <a:pt x="9525" y="221932"/>
                </a:moveTo>
                <a:lnTo>
                  <a:pt x="0" y="221932"/>
                </a:lnTo>
                <a:lnTo>
                  <a:pt x="0" y="193357"/>
                </a:lnTo>
                <a:lnTo>
                  <a:pt x="9525" y="193357"/>
                </a:lnTo>
                <a:lnTo>
                  <a:pt x="9525" y="221932"/>
                </a:lnTo>
                <a:close/>
              </a:path>
              <a:path w="2056129" h="531495">
                <a:moveTo>
                  <a:pt x="9525" y="183832"/>
                </a:moveTo>
                <a:lnTo>
                  <a:pt x="0" y="183832"/>
                </a:lnTo>
                <a:lnTo>
                  <a:pt x="0" y="155257"/>
                </a:lnTo>
                <a:lnTo>
                  <a:pt x="9525" y="155257"/>
                </a:lnTo>
                <a:lnTo>
                  <a:pt x="9525" y="183832"/>
                </a:lnTo>
                <a:close/>
              </a:path>
              <a:path w="2056129" h="531495">
                <a:moveTo>
                  <a:pt x="9525" y="145732"/>
                </a:moveTo>
                <a:lnTo>
                  <a:pt x="0" y="145732"/>
                </a:lnTo>
                <a:lnTo>
                  <a:pt x="0" y="117157"/>
                </a:lnTo>
                <a:lnTo>
                  <a:pt x="9525" y="117157"/>
                </a:lnTo>
                <a:lnTo>
                  <a:pt x="9525" y="145732"/>
                </a:lnTo>
                <a:close/>
              </a:path>
              <a:path w="2056129" h="531495">
                <a:moveTo>
                  <a:pt x="9525" y="107632"/>
                </a:moveTo>
                <a:lnTo>
                  <a:pt x="0" y="107632"/>
                </a:lnTo>
                <a:lnTo>
                  <a:pt x="0" y="79057"/>
                </a:lnTo>
                <a:lnTo>
                  <a:pt x="9525" y="79057"/>
                </a:lnTo>
                <a:lnTo>
                  <a:pt x="9525" y="107632"/>
                </a:lnTo>
                <a:close/>
              </a:path>
              <a:path w="2056129" h="531495">
                <a:moveTo>
                  <a:pt x="9525" y="69532"/>
                </a:moveTo>
                <a:lnTo>
                  <a:pt x="0" y="69532"/>
                </a:lnTo>
                <a:lnTo>
                  <a:pt x="0" y="40957"/>
                </a:lnTo>
                <a:lnTo>
                  <a:pt x="9525" y="40957"/>
                </a:lnTo>
                <a:lnTo>
                  <a:pt x="9525" y="69532"/>
                </a:lnTo>
                <a:close/>
              </a:path>
              <a:path w="2056129" h="531495">
                <a:moveTo>
                  <a:pt x="9525" y="31432"/>
                </a:moveTo>
                <a:lnTo>
                  <a:pt x="0" y="31432"/>
                </a:lnTo>
                <a:lnTo>
                  <a:pt x="0" y="4762"/>
                </a:lnTo>
                <a:lnTo>
                  <a:pt x="4762" y="0"/>
                </a:lnTo>
                <a:lnTo>
                  <a:pt x="6667" y="0"/>
                </a:lnTo>
                <a:lnTo>
                  <a:pt x="6667" y="7620"/>
                </a:lnTo>
                <a:lnTo>
                  <a:pt x="4762" y="9525"/>
                </a:lnTo>
                <a:lnTo>
                  <a:pt x="9525" y="9525"/>
                </a:lnTo>
                <a:lnTo>
                  <a:pt x="9525" y="31432"/>
                </a:lnTo>
                <a:close/>
              </a:path>
              <a:path w="2056129" h="531495">
                <a:moveTo>
                  <a:pt x="9525" y="9525"/>
                </a:moveTo>
                <a:lnTo>
                  <a:pt x="6667" y="9525"/>
                </a:lnTo>
                <a:lnTo>
                  <a:pt x="6667" y="7620"/>
                </a:lnTo>
                <a:lnTo>
                  <a:pt x="9525" y="4762"/>
                </a:lnTo>
                <a:lnTo>
                  <a:pt x="9525" y="9525"/>
                </a:lnTo>
                <a:close/>
              </a:path>
              <a:path w="2056129" h="531495">
                <a:moveTo>
                  <a:pt x="6667" y="9525"/>
                </a:moveTo>
                <a:lnTo>
                  <a:pt x="4762" y="9525"/>
                </a:lnTo>
                <a:lnTo>
                  <a:pt x="6667" y="7620"/>
                </a:lnTo>
                <a:lnTo>
                  <a:pt x="6667" y="9525"/>
                </a:lnTo>
                <a:close/>
              </a:path>
              <a:path w="2056129" h="531495">
                <a:moveTo>
                  <a:pt x="44767" y="9525"/>
                </a:moveTo>
                <a:lnTo>
                  <a:pt x="16192" y="9525"/>
                </a:lnTo>
                <a:lnTo>
                  <a:pt x="16192" y="0"/>
                </a:lnTo>
                <a:lnTo>
                  <a:pt x="44767" y="0"/>
                </a:lnTo>
                <a:lnTo>
                  <a:pt x="44767" y="9525"/>
                </a:lnTo>
                <a:close/>
              </a:path>
              <a:path w="2056129" h="531495">
                <a:moveTo>
                  <a:pt x="82867" y="9525"/>
                </a:moveTo>
                <a:lnTo>
                  <a:pt x="54292" y="9525"/>
                </a:lnTo>
                <a:lnTo>
                  <a:pt x="54292" y="0"/>
                </a:lnTo>
                <a:lnTo>
                  <a:pt x="82867" y="0"/>
                </a:lnTo>
                <a:lnTo>
                  <a:pt x="82867" y="9525"/>
                </a:lnTo>
                <a:close/>
              </a:path>
              <a:path w="2056129" h="531495">
                <a:moveTo>
                  <a:pt x="120967" y="9525"/>
                </a:moveTo>
                <a:lnTo>
                  <a:pt x="92392" y="9525"/>
                </a:lnTo>
                <a:lnTo>
                  <a:pt x="92392" y="0"/>
                </a:lnTo>
                <a:lnTo>
                  <a:pt x="120967" y="0"/>
                </a:lnTo>
                <a:lnTo>
                  <a:pt x="120967" y="9525"/>
                </a:lnTo>
                <a:close/>
              </a:path>
              <a:path w="2056129" h="531495">
                <a:moveTo>
                  <a:pt x="159067" y="9525"/>
                </a:moveTo>
                <a:lnTo>
                  <a:pt x="130492" y="9525"/>
                </a:lnTo>
                <a:lnTo>
                  <a:pt x="130492" y="0"/>
                </a:lnTo>
                <a:lnTo>
                  <a:pt x="159067" y="0"/>
                </a:lnTo>
                <a:lnTo>
                  <a:pt x="159067" y="9525"/>
                </a:lnTo>
                <a:close/>
              </a:path>
              <a:path w="2056129" h="531495">
                <a:moveTo>
                  <a:pt x="197167" y="9525"/>
                </a:moveTo>
                <a:lnTo>
                  <a:pt x="168592" y="9525"/>
                </a:lnTo>
                <a:lnTo>
                  <a:pt x="168592" y="0"/>
                </a:lnTo>
                <a:lnTo>
                  <a:pt x="197167" y="0"/>
                </a:lnTo>
                <a:lnTo>
                  <a:pt x="197167" y="9525"/>
                </a:lnTo>
                <a:close/>
              </a:path>
              <a:path w="2056129" h="531495">
                <a:moveTo>
                  <a:pt x="235267" y="9525"/>
                </a:moveTo>
                <a:lnTo>
                  <a:pt x="206692" y="9525"/>
                </a:lnTo>
                <a:lnTo>
                  <a:pt x="206692" y="0"/>
                </a:lnTo>
                <a:lnTo>
                  <a:pt x="235267" y="0"/>
                </a:lnTo>
                <a:lnTo>
                  <a:pt x="235267" y="9525"/>
                </a:lnTo>
                <a:close/>
              </a:path>
              <a:path w="2056129" h="531495">
                <a:moveTo>
                  <a:pt x="273367" y="9525"/>
                </a:moveTo>
                <a:lnTo>
                  <a:pt x="244792" y="9525"/>
                </a:lnTo>
                <a:lnTo>
                  <a:pt x="244792" y="0"/>
                </a:lnTo>
                <a:lnTo>
                  <a:pt x="273367" y="0"/>
                </a:lnTo>
                <a:lnTo>
                  <a:pt x="273367" y="9525"/>
                </a:lnTo>
                <a:close/>
              </a:path>
              <a:path w="2056129" h="531495">
                <a:moveTo>
                  <a:pt x="311467" y="9525"/>
                </a:moveTo>
                <a:lnTo>
                  <a:pt x="282892" y="9525"/>
                </a:lnTo>
                <a:lnTo>
                  <a:pt x="282892" y="0"/>
                </a:lnTo>
                <a:lnTo>
                  <a:pt x="311467" y="0"/>
                </a:lnTo>
                <a:lnTo>
                  <a:pt x="311467" y="9525"/>
                </a:lnTo>
                <a:close/>
              </a:path>
              <a:path w="2056129" h="531495">
                <a:moveTo>
                  <a:pt x="349567" y="9525"/>
                </a:moveTo>
                <a:lnTo>
                  <a:pt x="320992" y="9525"/>
                </a:lnTo>
                <a:lnTo>
                  <a:pt x="320992" y="0"/>
                </a:lnTo>
                <a:lnTo>
                  <a:pt x="349567" y="0"/>
                </a:lnTo>
                <a:lnTo>
                  <a:pt x="349567" y="9525"/>
                </a:lnTo>
                <a:close/>
              </a:path>
              <a:path w="2056129" h="531495">
                <a:moveTo>
                  <a:pt x="387667" y="9525"/>
                </a:moveTo>
                <a:lnTo>
                  <a:pt x="359092" y="9525"/>
                </a:lnTo>
                <a:lnTo>
                  <a:pt x="359092" y="0"/>
                </a:lnTo>
                <a:lnTo>
                  <a:pt x="387667" y="0"/>
                </a:lnTo>
                <a:lnTo>
                  <a:pt x="387667" y="9525"/>
                </a:lnTo>
                <a:close/>
              </a:path>
              <a:path w="2056129" h="531495">
                <a:moveTo>
                  <a:pt x="425767" y="9525"/>
                </a:moveTo>
                <a:lnTo>
                  <a:pt x="397192" y="9525"/>
                </a:lnTo>
                <a:lnTo>
                  <a:pt x="397192" y="0"/>
                </a:lnTo>
                <a:lnTo>
                  <a:pt x="425767" y="0"/>
                </a:lnTo>
                <a:lnTo>
                  <a:pt x="425767" y="9525"/>
                </a:lnTo>
                <a:close/>
              </a:path>
              <a:path w="2056129" h="531495">
                <a:moveTo>
                  <a:pt x="463867" y="9525"/>
                </a:moveTo>
                <a:lnTo>
                  <a:pt x="435292" y="9525"/>
                </a:lnTo>
                <a:lnTo>
                  <a:pt x="435292" y="0"/>
                </a:lnTo>
                <a:lnTo>
                  <a:pt x="463867" y="0"/>
                </a:lnTo>
                <a:lnTo>
                  <a:pt x="463867" y="9525"/>
                </a:lnTo>
                <a:close/>
              </a:path>
              <a:path w="2056129" h="531495">
                <a:moveTo>
                  <a:pt x="501967" y="9525"/>
                </a:moveTo>
                <a:lnTo>
                  <a:pt x="473392" y="9525"/>
                </a:lnTo>
                <a:lnTo>
                  <a:pt x="473392" y="0"/>
                </a:lnTo>
                <a:lnTo>
                  <a:pt x="501967" y="0"/>
                </a:lnTo>
                <a:lnTo>
                  <a:pt x="501967" y="9525"/>
                </a:lnTo>
                <a:close/>
              </a:path>
              <a:path w="2056129" h="531495">
                <a:moveTo>
                  <a:pt x="540067" y="9525"/>
                </a:moveTo>
                <a:lnTo>
                  <a:pt x="511492" y="9525"/>
                </a:lnTo>
                <a:lnTo>
                  <a:pt x="511492" y="0"/>
                </a:lnTo>
                <a:lnTo>
                  <a:pt x="540067" y="0"/>
                </a:lnTo>
                <a:lnTo>
                  <a:pt x="540067" y="9525"/>
                </a:lnTo>
                <a:close/>
              </a:path>
              <a:path w="2056129" h="531495">
                <a:moveTo>
                  <a:pt x="578167" y="9525"/>
                </a:moveTo>
                <a:lnTo>
                  <a:pt x="549592" y="9525"/>
                </a:lnTo>
                <a:lnTo>
                  <a:pt x="549592" y="0"/>
                </a:lnTo>
                <a:lnTo>
                  <a:pt x="578167" y="0"/>
                </a:lnTo>
                <a:lnTo>
                  <a:pt x="578167" y="9525"/>
                </a:lnTo>
                <a:close/>
              </a:path>
              <a:path w="2056129" h="531495">
                <a:moveTo>
                  <a:pt x="616267" y="9525"/>
                </a:moveTo>
                <a:lnTo>
                  <a:pt x="587692" y="9525"/>
                </a:lnTo>
                <a:lnTo>
                  <a:pt x="587692" y="0"/>
                </a:lnTo>
                <a:lnTo>
                  <a:pt x="616267" y="0"/>
                </a:lnTo>
                <a:lnTo>
                  <a:pt x="616267" y="9525"/>
                </a:lnTo>
                <a:close/>
              </a:path>
              <a:path w="2056129" h="531495">
                <a:moveTo>
                  <a:pt x="654367" y="9525"/>
                </a:moveTo>
                <a:lnTo>
                  <a:pt x="625792" y="9525"/>
                </a:lnTo>
                <a:lnTo>
                  <a:pt x="625792" y="0"/>
                </a:lnTo>
                <a:lnTo>
                  <a:pt x="654367" y="0"/>
                </a:lnTo>
                <a:lnTo>
                  <a:pt x="654367" y="9525"/>
                </a:lnTo>
                <a:close/>
              </a:path>
              <a:path w="2056129" h="531495">
                <a:moveTo>
                  <a:pt x="692467" y="9525"/>
                </a:moveTo>
                <a:lnTo>
                  <a:pt x="663892" y="9525"/>
                </a:lnTo>
                <a:lnTo>
                  <a:pt x="663892" y="0"/>
                </a:lnTo>
                <a:lnTo>
                  <a:pt x="692467" y="0"/>
                </a:lnTo>
                <a:lnTo>
                  <a:pt x="692467" y="9525"/>
                </a:lnTo>
                <a:close/>
              </a:path>
              <a:path w="2056129" h="531495">
                <a:moveTo>
                  <a:pt x="730567" y="9525"/>
                </a:moveTo>
                <a:lnTo>
                  <a:pt x="701992" y="9525"/>
                </a:lnTo>
                <a:lnTo>
                  <a:pt x="701992" y="0"/>
                </a:lnTo>
                <a:lnTo>
                  <a:pt x="730567" y="0"/>
                </a:lnTo>
                <a:lnTo>
                  <a:pt x="730567" y="9525"/>
                </a:lnTo>
                <a:close/>
              </a:path>
              <a:path w="2056129" h="531495">
                <a:moveTo>
                  <a:pt x="768667" y="9525"/>
                </a:moveTo>
                <a:lnTo>
                  <a:pt x="740092" y="9525"/>
                </a:lnTo>
                <a:lnTo>
                  <a:pt x="740092" y="0"/>
                </a:lnTo>
                <a:lnTo>
                  <a:pt x="768667" y="0"/>
                </a:lnTo>
                <a:lnTo>
                  <a:pt x="768667" y="9525"/>
                </a:lnTo>
                <a:close/>
              </a:path>
              <a:path w="2056129" h="531495">
                <a:moveTo>
                  <a:pt x="806767" y="9525"/>
                </a:moveTo>
                <a:lnTo>
                  <a:pt x="778192" y="9525"/>
                </a:lnTo>
                <a:lnTo>
                  <a:pt x="778192" y="0"/>
                </a:lnTo>
                <a:lnTo>
                  <a:pt x="806767" y="0"/>
                </a:lnTo>
                <a:lnTo>
                  <a:pt x="806767" y="9525"/>
                </a:lnTo>
                <a:close/>
              </a:path>
              <a:path w="2056129" h="531495">
                <a:moveTo>
                  <a:pt x="844867" y="9525"/>
                </a:moveTo>
                <a:lnTo>
                  <a:pt x="816292" y="9525"/>
                </a:lnTo>
                <a:lnTo>
                  <a:pt x="816292" y="0"/>
                </a:lnTo>
                <a:lnTo>
                  <a:pt x="844867" y="0"/>
                </a:lnTo>
                <a:lnTo>
                  <a:pt x="844867" y="9525"/>
                </a:lnTo>
                <a:close/>
              </a:path>
              <a:path w="2056129" h="531495">
                <a:moveTo>
                  <a:pt x="882967" y="9525"/>
                </a:moveTo>
                <a:lnTo>
                  <a:pt x="854392" y="9525"/>
                </a:lnTo>
                <a:lnTo>
                  <a:pt x="854392" y="0"/>
                </a:lnTo>
                <a:lnTo>
                  <a:pt x="882967" y="0"/>
                </a:lnTo>
                <a:lnTo>
                  <a:pt x="882967" y="9525"/>
                </a:lnTo>
                <a:close/>
              </a:path>
              <a:path w="2056129" h="531495">
                <a:moveTo>
                  <a:pt x="921067" y="9525"/>
                </a:moveTo>
                <a:lnTo>
                  <a:pt x="892492" y="9525"/>
                </a:lnTo>
                <a:lnTo>
                  <a:pt x="892492" y="0"/>
                </a:lnTo>
                <a:lnTo>
                  <a:pt x="921067" y="0"/>
                </a:lnTo>
                <a:lnTo>
                  <a:pt x="921067" y="9525"/>
                </a:lnTo>
                <a:close/>
              </a:path>
              <a:path w="2056129" h="531495">
                <a:moveTo>
                  <a:pt x="959167" y="9525"/>
                </a:moveTo>
                <a:lnTo>
                  <a:pt x="930592" y="9525"/>
                </a:lnTo>
                <a:lnTo>
                  <a:pt x="930592" y="0"/>
                </a:lnTo>
                <a:lnTo>
                  <a:pt x="959167" y="0"/>
                </a:lnTo>
                <a:lnTo>
                  <a:pt x="959167" y="9525"/>
                </a:lnTo>
                <a:close/>
              </a:path>
              <a:path w="2056129" h="531495">
                <a:moveTo>
                  <a:pt x="997267" y="9525"/>
                </a:moveTo>
                <a:lnTo>
                  <a:pt x="968692" y="9525"/>
                </a:lnTo>
                <a:lnTo>
                  <a:pt x="968692" y="0"/>
                </a:lnTo>
                <a:lnTo>
                  <a:pt x="997267" y="0"/>
                </a:lnTo>
                <a:lnTo>
                  <a:pt x="997267" y="9525"/>
                </a:lnTo>
                <a:close/>
              </a:path>
              <a:path w="2056129" h="531495">
                <a:moveTo>
                  <a:pt x="1035367" y="9525"/>
                </a:moveTo>
                <a:lnTo>
                  <a:pt x="1006792" y="9525"/>
                </a:lnTo>
                <a:lnTo>
                  <a:pt x="1006792" y="0"/>
                </a:lnTo>
                <a:lnTo>
                  <a:pt x="1035367" y="0"/>
                </a:lnTo>
                <a:lnTo>
                  <a:pt x="1035367" y="9525"/>
                </a:lnTo>
                <a:close/>
              </a:path>
              <a:path w="2056129" h="531495">
                <a:moveTo>
                  <a:pt x="1073467" y="9525"/>
                </a:moveTo>
                <a:lnTo>
                  <a:pt x="1044892" y="9525"/>
                </a:lnTo>
                <a:lnTo>
                  <a:pt x="1044892" y="0"/>
                </a:lnTo>
                <a:lnTo>
                  <a:pt x="1073467" y="0"/>
                </a:lnTo>
                <a:lnTo>
                  <a:pt x="1073467" y="9525"/>
                </a:lnTo>
                <a:close/>
              </a:path>
              <a:path w="2056129" h="531495">
                <a:moveTo>
                  <a:pt x="1111567" y="9525"/>
                </a:moveTo>
                <a:lnTo>
                  <a:pt x="1082992" y="9525"/>
                </a:lnTo>
                <a:lnTo>
                  <a:pt x="1082992" y="0"/>
                </a:lnTo>
                <a:lnTo>
                  <a:pt x="1111567" y="0"/>
                </a:lnTo>
                <a:lnTo>
                  <a:pt x="1111567" y="9525"/>
                </a:lnTo>
                <a:close/>
              </a:path>
              <a:path w="2056129" h="531495">
                <a:moveTo>
                  <a:pt x="1149667" y="9525"/>
                </a:moveTo>
                <a:lnTo>
                  <a:pt x="1121092" y="9525"/>
                </a:lnTo>
                <a:lnTo>
                  <a:pt x="1121092" y="0"/>
                </a:lnTo>
                <a:lnTo>
                  <a:pt x="1149667" y="0"/>
                </a:lnTo>
                <a:lnTo>
                  <a:pt x="1149667" y="9525"/>
                </a:lnTo>
                <a:close/>
              </a:path>
              <a:path w="2056129" h="531495">
                <a:moveTo>
                  <a:pt x="1187767" y="9525"/>
                </a:moveTo>
                <a:lnTo>
                  <a:pt x="1159192" y="9525"/>
                </a:lnTo>
                <a:lnTo>
                  <a:pt x="1159192" y="0"/>
                </a:lnTo>
                <a:lnTo>
                  <a:pt x="1187767" y="0"/>
                </a:lnTo>
                <a:lnTo>
                  <a:pt x="1187767" y="9525"/>
                </a:lnTo>
                <a:close/>
              </a:path>
              <a:path w="2056129" h="531495">
                <a:moveTo>
                  <a:pt x="1225867" y="9525"/>
                </a:moveTo>
                <a:lnTo>
                  <a:pt x="1197292" y="9525"/>
                </a:lnTo>
                <a:lnTo>
                  <a:pt x="1197292" y="0"/>
                </a:lnTo>
                <a:lnTo>
                  <a:pt x="1225867" y="0"/>
                </a:lnTo>
                <a:lnTo>
                  <a:pt x="1225867" y="9525"/>
                </a:lnTo>
                <a:close/>
              </a:path>
              <a:path w="2056129" h="531495">
                <a:moveTo>
                  <a:pt x="1263967" y="9525"/>
                </a:moveTo>
                <a:lnTo>
                  <a:pt x="1235392" y="9525"/>
                </a:lnTo>
                <a:lnTo>
                  <a:pt x="1235392" y="0"/>
                </a:lnTo>
                <a:lnTo>
                  <a:pt x="1263967" y="0"/>
                </a:lnTo>
                <a:lnTo>
                  <a:pt x="1263967" y="9525"/>
                </a:lnTo>
                <a:close/>
              </a:path>
              <a:path w="2056129" h="531495">
                <a:moveTo>
                  <a:pt x="1302067" y="9525"/>
                </a:moveTo>
                <a:lnTo>
                  <a:pt x="1273492" y="9525"/>
                </a:lnTo>
                <a:lnTo>
                  <a:pt x="1273492" y="0"/>
                </a:lnTo>
                <a:lnTo>
                  <a:pt x="1302067" y="0"/>
                </a:lnTo>
                <a:lnTo>
                  <a:pt x="1302067" y="9525"/>
                </a:lnTo>
                <a:close/>
              </a:path>
              <a:path w="2056129" h="531495">
                <a:moveTo>
                  <a:pt x="1340167" y="9525"/>
                </a:moveTo>
                <a:lnTo>
                  <a:pt x="1311592" y="9525"/>
                </a:lnTo>
                <a:lnTo>
                  <a:pt x="1311592" y="0"/>
                </a:lnTo>
                <a:lnTo>
                  <a:pt x="1340167" y="0"/>
                </a:lnTo>
                <a:lnTo>
                  <a:pt x="1340167" y="9525"/>
                </a:lnTo>
                <a:close/>
              </a:path>
              <a:path w="2056129" h="531495">
                <a:moveTo>
                  <a:pt x="1378267" y="9525"/>
                </a:moveTo>
                <a:lnTo>
                  <a:pt x="1349692" y="9525"/>
                </a:lnTo>
                <a:lnTo>
                  <a:pt x="1349692" y="0"/>
                </a:lnTo>
                <a:lnTo>
                  <a:pt x="1378267" y="0"/>
                </a:lnTo>
                <a:lnTo>
                  <a:pt x="1378267" y="9525"/>
                </a:lnTo>
                <a:close/>
              </a:path>
              <a:path w="2056129" h="531495">
                <a:moveTo>
                  <a:pt x="1416367" y="9525"/>
                </a:moveTo>
                <a:lnTo>
                  <a:pt x="1387792" y="9525"/>
                </a:lnTo>
                <a:lnTo>
                  <a:pt x="1387792" y="0"/>
                </a:lnTo>
                <a:lnTo>
                  <a:pt x="1416367" y="0"/>
                </a:lnTo>
                <a:lnTo>
                  <a:pt x="1416367" y="9525"/>
                </a:lnTo>
                <a:close/>
              </a:path>
              <a:path w="2056129" h="531495">
                <a:moveTo>
                  <a:pt x="1454467" y="9525"/>
                </a:moveTo>
                <a:lnTo>
                  <a:pt x="1425892" y="9525"/>
                </a:lnTo>
                <a:lnTo>
                  <a:pt x="1425892" y="0"/>
                </a:lnTo>
                <a:lnTo>
                  <a:pt x="1454467" y="0"/>
                </a:lnTo>
                <a:lnTo>
                  <a:pt x="1454467" y="9525"/>
                </a:lnTo>
                <a:close/>
              </a:path>
              <a:path w="2056129" h="531495">
                <a:moveTo>
                  <a:pt x="1492567" y="9525"/>
                </a:moveTo>
                <a:lnTo>
                  <a:pt x="1463992" y="9525"/>
                </a:lnTo>
                <a:lnTo>
                  <a:pt x="1463992" y="0"/>
                </a:lnTo>
                <a:lnTo>
                  <a:pt x="1492567" y="0"/>
                </a:lnTo>
                <a:lnTo>
                  <a:pt x="1492567" y="9525"/>
                </a:lnTo>
                <a:close/>
              </a:path>
              <a:path w="2056129" h="531495">
                <a:moveTo>
                  <a:pt x="1530667" y="9525"/>
                </a:moveTo>
                <a:lnTo>
                  <a:pt x="1502092" y="9525"/>
                </a:lnTo>
                <a:lnTo>
                  <a:pt x="1502092" y="0"/>
                </a:lnTo>
                <a:lnTo>
                  <a:pt x="1530667" y="0"/>
                </a:lnTo>
                <a:lnTo>
                  <a:pt x="1530667" y="9525"/>
                </a:lnTo>
                <a:close/>
              </a:path>
              <a:path w="2056129" h="531495">
                <a:moveTo>
                  <a:pt x="1568767" y="9525"/>
                </a:moveTo>
                <a:lnTo>
                  <a:pt x="1540192" y="9525"/>
                </a:lnTo>
                <a:lnTo>
                  <a:pt x="1540192" y="0"/>
                </a:lnTo>
                <a:lnTo>
                  <a:pt x="1568767" y="0"/>
                </a:lnTo>
                <a:lnTo>
                  <a:pt x="1568767" y="9525"/>
                </a:lnTo>
                <a:close/>
              </a:path>
              <a:path w="2056129" h="531495">
                <a:moveTo>
                  <a:pt x="1606867" y="9525"/>
                </a:moveTo>
                <a:lnTo>
                  <a:pt x="1578292" y="9525"/>
                </a:lnTo>
                <a:lnTo>
                  <a:pt x="1578292" y="0"/>
                </a:lnTo>
                <a:lnTo>
                  <a:pt x="1606867" y="0"/>
                </a:lnTo>
                <a:lnTo>
                  <a:pt x="1606867" y="9525"/>
                </a:lnTo>
                <a:close/>
              </a:path>
              <a:path w="2056129" h="531495">
                <a:moveTo>
                  <a:pt x="1644967" y="9525"/>
                </a:moveTo>
                <a:lnTo>
                  <a:pt x="1616392" y="9525"/>
                </a:lnTo>
                <a:lnTo>
                  <a:pt x="1616392" y="0"/>
                </a:lnTo>
                <a:lnTo>
                  <a:pt x="1644967" y="0"/>
                </a:lnTo>
                <a:lnTo>
                  <a:pt x="1644967" y="9525"/>
                </a:lnTo>
                <a:close/>
              </a:path>
              <a:path w="2056129" h="531495">
                <a:moveTo>
                  <a:pt x="1683067" y="9525"/>
                </a:moveTo>
                <a:lnTo>
                  <a:pt x="1654492" y="9525"/>
                </a:lnTo>
                <a:lnTo>
                  <a:pt x="1654492" y="0"/>
                </a:lnTo>
                <a:lnTo>
                  <a:pt x="1683067" y="0"/>
                </a:lnTo>
                <a:lnTo>
                  <a:pt x="1683067" y="9525"/>
                </a:lnTo>
                <a:close/>
              </a:path>
              <a:path w="2056129" h="531495">
                <a:moveTo>
                  <a:pt x="1721167" y="9525"/>
                </a:moveTo>
                <a:lnTo>
                  <a:pt x="1692592" y="9525"/>
                </a:lnTo>
                <a:lnTo>
                  <a:pt x="1692592" y="0"/>
                </a:lnTo>
                <a:lnTo>
                  <a:pt x="1721167" y="0"/>
                </a:lnTo>
                <a:lnTo>
                  <a:pt x="1721167" y="9525"/>
                </a:lnTo>
                <a:close/>
              </a:path>
              <a:path w="2056129" h="531495">
                <a:moveTo>
                  <a:pt x="1759267" y="9525"/>
                </a:moveTo>
                <a:lnTo>
                  <a:pt x="1730692" y="9525"/>
                </a:lnTo>
                <a:lnTo>
                  <a:pt x="1730692" y="0"/>
                </a:lnTo>
                <a:lnTo>
                  <a:pt x="1759267" y="0"/>
                </a:lnTo>
                <a:lnTo>
                  <a:pt x="1759267" y="9525"/>
                </a:lnTo>
                <a:close/>
              </a:path>
              <a:path w="2056129" h="531495">
                <a:moveTo>
                  <a:pt x="1797367" y="9525"/>
                </a:moveTo>
                <a:lnTo>
                  <a:pt x="1768792" y="9525"/>
                </a:lnTo>
                <a:lnTo>
                  <a:pt x="1768792" y="0"/>
                </a:lnTo>
                <a:lnTo>
                  <a:pt x="1797367" y="0"/>
                </a:lnTo>
                <a:lnTo>
                  <a:pt x="1797367" y="9525"/>
                </a:lnTo>
                <a:close/>
              </a:path>
              <a:path w="2056129" h="531495">
                <a:moveTo>
                  <a:pt x="1835467" y="9525"/>
                </a:moveTo>
                <a:lnTo>
                  <a:pt x="1806892" y="9525"/>
                </a:lnTo>
                <a:lnTo>
                  <a:pt x="1806892" y="0"/>
                </a:lnTo>
                <a:lnTo>
                  <a:pt x="1835467" y="0"/>
                </a:lnTo>
                <a:lnTo>
                  <a:pt x="1835467" y="9525"/>
                </a:lnTo>
                <a:close/>
              </a:path>
              <a:path w="2056129" h="531495">
                <a:moveTo>
                  <a:pt x="1873567" y="9525"/>
                </a:moveTo>
                <a:lnTo>
                  <a:pt x="1844992" y="9525"/>
                </a:lnTo>
                <a:lnTo>
                  <a:pt x="1844992" y="0"/>
                </a:lnTo>
                <a:lnTo>
                  <a:pt x="1873567" y="0"/>
                </a:lnTo>
                <a:lnTo>
                  <a:pt x="1873567" y="9525"/>
                </a:lnTo>
                <a:close/>
              </a:path>
              <a:path w="2056129" h="531495">
                <a:moveTo>
                  <a:pt x="1911667" y="9525"/>
                </a:moveTo>
                <a:lnTo>
                  <a:pt x="1883092" y="9525"/>
                </a:lnTo>
                <a:lnTo>
                  <a:pt x="1883092" y="0"/>
                </a:lnTo>
                <a:lnTo>
                  <a:pt x="1911667" y="0"/>
                </a:lnTo>
                <a:lnTo>
                  <a:pt x="1911667" y="9525"/>
                </a:lnTo>
                <a:close/>
              </a:path>
              <a:path w="2056129" h="531495">
                <a:moveTo>
                  <a:pt x="1949767" y="9525"/>
                </a:moveTo>
                <a:lnTo>
                  <a:pt x="1921192" y="9525"/>
                </a:lnTo>
                <a:lnTo>
                  <a:pt x="1921192" y="0"/>
                </a:lnTo>
                <a:lnTo>
                  <a:pt x="1949767" y="0"/>
                </a:lnTo>
                <a:lnTo>
                  <a:pt x="1949767" y="9525"/>
                </a:lnTo>
                <a:close/>
              </a:path>
              <a:path w="2056129" h="531495">
                <a:moveTo>
                  <a:pt x="1987867" y="9525"/>
                </a:moveTo>
                <a:lnTo>
                  <a:pt x="1959292" y="9525"/>
                </a:lnTo>
                <a:lnTo>
                  <a:pt x="1959292" y="0"/>
                </a:lnTo>
                <a:lnTo>
                  <a:pt x="1987867" y="0"/>
                </a:lnTo>
                <a:lnTo>
                  <a:pt x="1987867" y="9525"/>
                </a:lnTo>
                <a:close/>
              </a:path>
              <a:path w="2056129" h="531495">
                <a:moveTo>
                  <a:pt x="2025967" y="9525"/>
                </a:moveTo>
                <a:lnTo>
                  <a:pt x="1997392" y="9525"/>
                </a:lnTo>
                <a:lnTo>
                  <a:pt x="1997392" y="0"/>
                </a:lnTo>
                <a:lnTo>
                  <a:pt x="2025967" y="0"/>
                </a:lnTo>
                <a:lnTo>
                  <a:pt x="2025967" y="9525"/>
                </a:lnTo>
                <a:close/>
              </a:path>
              <a:path w="2056129" h="531495">
                <a:moveTo>
                  <a:pt x="2046604" y="9525"/>
                </a:moveTo>
                <a:lnTo>
                  <a:pt x="2035492" y="9525"/>
                </a:lnTo>
                <a:lnTo>
                  <a:pt x="2035492" y="0"/>
                </a:lnTo>
                <a:lnTo>
                  <a:pt x="2051367" y="0"/>
                </a:lnTo>
                <a:lnTo>
                  <a:pt x="2052840" y="228"/>
                </a:lnTo>
                <a:lnTo>
                  <a:pt x="2054161" y="914"/>
                </a:lnTo>
                <a:lnTo>
                  <a:pt x="2055215" y="1968"/>
                </a:lnTo>
                <a:lnTo>
                  <a:pt x="2055901" y="3289"/>
                </a:lnTo>
                <a:lnTo>
                  <a:pt x="2056129" y="4762"/>
                </a:lnTo>
                <a:lnTo>
                  <a:pt x="2046604" y="4762"/>
                </a:lnTo>
                <a:lnTo>
                  <a:pt x="2046604" y="9525"/>
                </a:lnTo>
                <a:close/>
              </a:path>
              <a:path w="2056129" h="531495">
                <a:moveTo>
                  <a:pt x="2056129" y="17462"/>
                </a:moveTo>
                <a:lnTo>
                  <a:pt x="2046604" y="17462"/>
                </a:lnTo>
                <a:lnTo>
                  <a:pt x="2046604" y="4762"/>
                </a:lnTo>
                <a:lnTo>
                  <a:pt x="2051367" y="9525"/>
                </a:lnTo>
                <a:lnTo>
                  <a:pt x="2056129" y="9525"/>
                </a:lnTo>
                <a:lnTo>
                  <a:pt x="2056129" y="17462"/>
                </a:lnTo>
                <a:close/>
              </a:path>
              <a:path w="2056129" h="531495">
                <a:moveTo>
                  <a:pt x="2056129" y="9525"/>
                </a:moveTo>
                <a:lnTo>
                  <a:pt x="2051367" y="9525"/>
                </a:lnTo>
                <a:lnTo>
                  <a:pt x="2046604" y="4762"/>
                </a:lnTo>
                <a:lnTo>
                  <a:pt x="2056129" y="4762"/>
                </a:lnTo>
                <a:lnTo>
                  <a:pt x="2056129" y="9525"/>
                </a:lnTo>
                <a:close/>
              </a:path>
              <a:path w="2056129" h="531495">
                <a:moveTo>
                  <a:pt x="2056129" y="55562"/>
                </a:moveTo>
                <a:lnTo>
                  <a:pt x="2046604" y="55562"/>
                </a:lnTo>
                <a:lnTo>
                  <a:pt x="2046604" y="26987"/>
                </a:lnTo>
                <a:lnTo>
                  <a:pt x="2056129" y="26987"/>
                </a:lnTo>
                <a:lnTo>
                  <a:pt x="2056129" y="55562"/>
                </a:lnTo>
                <a:close/>
              </a:path>
              <a:path w="2056129" h="531495">
                <a:moveTo>
                  <a:pt x="2056129" y="93662"/>
                </a:moveTo>
                <a:lnTo>
                  <a:pt x="2046604" y="93662"/>
                </a:lnTo>
                <a:lnTo>
                  <a:pt x="2046604" y="65087"/>
                </a:lnTo>
                <a:lnTo>
                  <a:pt x="2056129" y="65087"/>
                </a:lnTo>
                <a:lnTo>
                  <a:pt x="2056129" y="93662"/>
                </a:lnTo>
                <a:close/>
              </a:path>
              <a:path w="2056129" h="531495">
                <a:moveTo>
                  <a:pt x="2056129" y="131762"/>
                </a:moveTo>
                <a:lnTo>
                  <a:pt x="2046604" y="131762"/>
                </a:lnTo>
                <a:lnTo>
                  <a:pt x="2046604" y="103187"/>
                </a:lnTo>
                <a:lnTo>
                  <a:pt x="2056129" y="103187"/>
                </a:lnTo>
                <a:lnTo>
                  <a:pt x="2056129" y="131762"/>
                </a:lnTo>
                <a:close/>
              </a:path>
              <a:path w="2056129" h="531495">
                <a:moveTo>
                  <a:pt x="2056129" y="169862"/>
                </a:moveTo>
                <a:lnTo>
                  <a:pt x="2046604" y="169862"/>
                </a:lnTo>
                <a:lnTo>
                  <a:pt x="2046604" y="141287"/>
                </a:lnTo>
                <a:lnTo>
                  <a:pt x="2056129" y="141287"/>
                </a:lnTo>
                <a:lnTo>
                  <a:pt x="2056129" y="169862"/>
                </a:lnTo>
                <a:close/>
              </a:path>
              <a:path w="2056129" h="531495">
                <a:moveTo>
                  <a:pt x="2056129" y="207962"/>
                </a:moveTo>
                <a:lnTo>
                  <a:pt x="2046604" y="207962"/>
                </a:lnTo>
                <a:lnTo>
                  <a:pt x="2046604" y="179387"/>
                </a:lnTo>
                <a:lnTo>
                  <a:pt x="2056129" y="179387"/>
                </a:lnTo>
                <a:lnTo>
                  <a:pt x="2056129" y="207962"/>
                </a:lnTo>
                <a:close/>
              </a:path>
              <a:path w="2056129" h="531495">
                <a:moveTo>
                  <a:pt x="2056129" y="246062"/>
                </a:moveTo>
                <a:lnTo>
                  <a:pt x="2046604" y="246062"/>
                </a:lnTo>
                <a:lnTo>
                  <a:pt x="2046604" y="217487"/>
                </a:lnTo>
                <a:lnTo>
                  <a:pt x="2056129" y="217487"/>
                </a:lnTo>
                <a:lnTo>
                  <a:pt x="2056129" y="246062"/>
                </a:lnTo>
                <a:close/>
              </a:path>
              <a:path w="2056129" h="531495">
                <a:moveTo>
                  <a:pt x="2056129" y="284162"/>
                </a:moveTo>
                <a:lnTo>
                  <a:pt x="2046604" y="284162"/>
                </a:lnTo>
                <a:lnTo>
                  <a:pt x="2046604" y="255587"/>
                </a:lnTo>
                <a:lnTo>
                  <a:pt x="2056129" y="255587"/>
                </a:lnTo>
                <a:lnTo>
                  <a:pt x="2056129" y="284162"/>
                </a:lnTo>
                <a:close/>
              </a:path>
              <a:path w="2056129" h="531495">
                <a:moveTo>
                  <a:pt x="2056129" y="322262"/>
                </a:moveTo>
                <a:lnTo>
                  <a:pt x="2046604" y="322262"/>
                </a:lnTo>
                <a:lnTo>
                  <a:pt x="2046604" y="293687"/>
                </a:lnTo>
                <a:lnTo>
                  <a:pt x="2056129" y="293687"/>
                </a:lnTo>
                <a:lnTo>
                  <a:pt x="2056129" y="322262"/>
                </a:lnTo>
                <a:close/>
              </a:path>
              <a:path w="2056129" h="531495">
                <a:moveTo>
                  <a:pt x="2056129" y="360362"/>
                </a:moveTo>
                <a:lnTo>
                  <a:pt x="2046604" y="360362"/>
                </a:lnTo>
                <a:lnTo>
                  <a:pt x="2046604" y="331787"/>
                </a:lnTo>
                <a:lnTo>
                  <a:pt x="2056129" y="331787"/>
                </a:lnTo>
                <a:lnTo>
                  <a:pt x="2056129" y="360362"/>
                </a:lnTo>
                <a:close/>
              </a:path>
              <a:path w="2056129" h="531495">
                <a:moveTo>
                  <a:pt x="2056129" y="398462"/>
                </a:moveTo>
                <a:lnTo>
                  <a:pt x="2046604" y="398462"/>
                </a:lnTo>
                <a:lnTo>
                  <a:pt x="2046604" y="369887"/>
                </a:lnTo>
                <a:lnTo>
                  <a:pt x="2056129" y="369887"/>
                </a:lnTo>
                <a:lnTo>
                  <a:pt x="2056129" y="398462"/>
                </a:lnTo>
                <a:close/>
              </a:path>
              <a:path w="2056129" h="531495">
                <a:moveTo>
                  <a:pt x="2056129" y="436562"/>
                </a:moveTo>
                <a:lnTo>
                  <a:pt x="2046604" y="436562"/>
                </a:lnTo>
                <a:lnTo>
                  <a:pt x="2046604" y="407987"/>
                </a:lnTo>
                <a:lnTo>
                  <a:pt x="2056129" y="407987"/>
                </a:lnTo>
                <a:lnTo>
                  <a:pt x="2056129" y="436562"/>
                </a:lnTo>
                <a:close/>
              </a:path>
              <a:path w="2056129" h="531495">
                <a:moveTo>
                  <a:pt x="2056129" y="474662"/>
                </a:moveTo>
                <a:lnTo>
                  <a:pt x="2046604" y="474662"/>
                </a:lnTo>
                <a:lnTo>
                  <a:pt x="2046604" y="446087"/>
                </a:lnTo>
                <a:lnTo>
                  <a:pt x="2056129" y="446087"/>
                </a:lnTo>
                <a:lnTo>
                  <a:pt x="2056129" y="474662"/>
                </a:lnTo>
                <a:close/>
              </a:path>
              <a:path w="2056129" h="531495">
                <a:moveTo>
                  <a:pt x="2056129" y="512762"/>
                </a:moveTo>
                <a:lnTo>
                  <a:pt x="2046604" y="512762"/>
                </a:lnTo>
                <a:lnTo>
                  <a:pt x="2046604" y="484187"/>
                </a:lnTo>
                <a:lnTo>
                  <a:pt x="2056129" y="484187"/>
                </a:lnTo>
                <a:lnTo>
                  <a:pt x="2056129" y="512762"/>
                </a:lnTo>
                <a:close/>
              </a:path>
              <a:path w="2056129" h="531495">
                <a:moveTo>
                  <a:pt x="2051367" y="531495"/>
                </a:moveTo>
                <a:lnTo>
                  <a:pt x="2027237" y="531495"/>
                </a:lnTo>
                <a:lnTo>
                  <a:pt x="2027237" y="521970"/>
                </a:lnTo>
                <a:lnTo>
                  <a:pt x="2046604" y="521970"/>
                </a:lnTo>
                <a:lnTo>
                  <a:pt x="2046604" y="526732"/>
                </a:lnTo>
                <a:lnTo>
                  <a:pt x="2056129" y="526732"/>
                </a:lnTo>
                <a:lnTo>
                  <a:pt x="2055901" y="528205"/>
                </a:lnTo>
                <a:lnTo>
                  <a:pt x="2055215" y="529526"/>
                </a:lnTo>
                <a:lnTo>
                  <a:pt x="2054161" y="530580"/>
                </a:lnTo>
                <a:lnTo>
                  <a:pt x="2052840" y="531266"/>
                </a:lnTo>
                <a:lnTo>
                  <a:pt x="2051367" y="531495"/>
                </a:lnTo>
                <a:close/>
              </a:path>
              <a:path w="2056129" h="531495">
                <a:moveTo>
                  <a:pt x="2046604" y="526732"/>
                </a:moveTo>
                <a:lnTo>
                  <a:pt x="2046604" y="521970"/>
                </a:lnTo>
                <a:lnTo>
                  <a:pt x="2051367" y="521970"/>
                </a:lnTo>
                <a:lnTo>
                  <a:pt x="2046604" y="526732"/>
                </a:lnTo>
                <a:close/>
              </a:path>
              <a:path w="2056129" h="531495">
                <a:moveTo>
                  <a:pt x="2056129" y="526732"/>
                </a:moveTo>
                <a:lnTo>
                  <a:pt x="2046604" y="526732"/>
                </a:lnTo>
                <a:lnTo>
                  <a:pt x="2051050" y="522287"/>
                </a:lnTo>
                <a:lnTo>
                  <a:pt x="2056129" y="522287"/>
                </a:lnTo>
                <a:lnTo>
                  <a:pt x="2056129" y="526732"/>
                </a:lnTo>
                <a:close/>
              </a:path>
              <a:path w="2056129" h="531495">
                <a:moveTo>
                  <a:pt x="2017712" y="531495"/>
                </a:moveTo>
                <a:lnTo>
                  <a:pt x="1989137" y="531495"/>
                </a:lnTo>
                <a:lnTo>
                  <a:pt x="1989137" y="521970"/>
                </a:lnTo>
                <a:lnTo>
                  <a:pt x="2017712" y="521970"/>
                </a:lnTo>
                <a:lnTo>
                  <a:pt x="2017712" y="531495"/>
                </a:lnTo>
                <a:close/>
              </a:path>
              <a:path w="2056129" h="531495">
                <a:moveTo>
                  <a:pt x="1979612" y="531495"/>
                </a:moveTo>
                <a:lnTo>
                  <a:pt x="1951037" y="531495"/>
                </a:lnTo>
                <a:lnTo>
                  <a:pt x="1951037" y="521970"/>
                </a:lnTo>
                <a:lnTo>
                  <a:pt x="1979612" y="521970"/>
                </a:lnTo>
                <a:lnTo>
                  <a:pt x="1979612" y="531495"/>
                </a:lnTo>
                <a:close/>
              </a:path>
              <a:path w="2056129" h="531495">
                <a:moveTo>
                  <a:pt x="1941512" y="531495"/>
                </a:moveTo>
                <a:lnTo>
                  <a:pt x="1912937" y="531495"/>
                </a:lnTo>
                <a:lnTo>
                  <a:pt x="1912937" y="521970"/>
                </a:lnTo>
                <a:lnTo>
                  <a:pt x="1941512" y="521970"/>
                </a:lnTo>
                <a:lnTo>
                  <a:pt x="1941512" y="531495"/>
                </a:lnTo>
                <a:close/>
              </a:path>
              <a:path w="2056129" h="531495">
                <a:moveTo>
                  <a:pt x="1903412" y="531495"/>
                </a:moveTo>
                <a:lnTo>
                  <a:pt x="1874837" y="531495"/>
                </a:lnTo>
                <a:lnTo>
                  <a:pt x="1874837" y="521970"/>
                </a:lnTo>
                <a:lnTo>
                  <a:pt x="1903412" y="521970"/>
                </a:lnTo>
                <a:lnTo>
                  <a:pt x="1903412" y="531495"/>
                </a:lnTo>
                <a:close/>
              </a:path>
              <a:path w="2056129" h="531495">
                <a:moveTo>
                  <a:pt x="1865312" y="531495"/>
                </a:moveTo>
                <a:lnTo>
                  <a:pt x="1836737" y="531495"/>
                </a:lnTo>
                <a:lnTo>
                  <a:pt x="1836737" y="521970"/>
                </a:lnTo>
                <a:lnTo>
                  <a:pt x="1865312" y="521970"/>
                </a:lnTo>
                <a:lnTo>
                  <a:pt x="1865312" y="531495"/>
                </a:lnTo>
                <a:close/>
              </a:path>
              <a:path w="2056129" h="531495">
                <a:moveTo>
                  <a:pt x="1827212" y="531495"/>
                </a:moveTo>
                <a:lnTo>
                  <a:pt x="1798637" y="531495"/>
                </a:lnTo>
                <a:lnTo>
                  <a:pt x="1798637" y="521970"/>
                </a:lnTo>
                <a:lnTo>
                  <a:pt x="1827212" y="521970"/>
                </a:lnTo>
                <a:lnTo>
                  <a:pt x="1827212" y="531495"/>
                </a:lnTo>
                <a:close/>
              </a:path>
              <a:path w="2056129" h="531495">
                <a:moveTo>
                  <a:pt x="1789112" y="531495"/>
                </a:moveTo>
                <a:lnTo>
                  <a:pt x="1760537" y="531495"/>
                </a:lnTo>
                <a:lnTo>
                  <a:pt x="1760537" y="521970"/>
                </a:lnTo>
                <a:lnTo>
                  <a:pt x="1789112" y="521970"/>
                </a:lnTo>
                <a:lnTo>
                  <a:pt x="1789112" y="531495"/>
                </a:lnTo>
                <a:close/>
              </a:path>
              <a:path w="2056129" h="531495">
                <a:moveTo>
                  <a:pt x="1751012" y="531495"/>
                </a:moveTo>
                <a:lnTo>
                  <a:pt x="1722437" y="531495"/>
                </a:lnTo>
                <a:lnTo>
                  <a:pt x="1722437" y="521970"/>
                </a:lnTo>
                <a:lnTo>
                  <a:pt x="1751012" y="521970"/>
                </a:lnTo>
                <a:lnTo>
                  <a:pt x="1751012" y="531495"/>
                </a:lnTo>
                <a:close/>
              </a:path>
              <a:path w="2056129" h="531495">
                <a:moveTo>
                  <a:pt x="1712912" y="531495"/>
                </a:moveTo>
                <a:lnTo>
                  <a:pt x="1684337" y="531495"/>
                </a:lnTo>
                <a:lnTo>
                  <a:pt x="1684337" y="521970"/>
                </a:lnTo>
                <a:lnTo>
                  <a:pt x="1712912" y="521970"/>
                </a:lnTo>
                <a:lnTo>
                  <a:pt x="1712912" y="531495"/>
                </a:lnTo>
                <a:close/>
              </a:path>
              <a:path w="2056129" h="531495">
                <a:moveTo>
                  <a:pt x="1674812" y="531495"/>
                </a:moveTo>
                <a:lnTo>
                  <a:pt x="1646237" y="531495"/>
                </a:lnTo>
                <a:lnTo>
                  <a:pt x="1646237" y="521970"/>
                </a:lnTo>
                <a:lnTo>
                  <a:pt x="1674812" y="521970"/>
                </a:lnTo>
                <a:lnTo>
                  <a:pt x="1674812" y="531495"/>
                </a:lnTo>
                <a:close/>
              </a:path>
              <a:path w="2056129" h="531495">
                <a:moveTo>
                  <a:pt x="1636712" y="531495"/>
                </a:moveTo>
                <a:lnTo>
                  <a:pt x="1608137" y="531495"/>
                </a:lnTo>
                <a:lnTo>
                  <a:pt x="1608137" y="521970"/>
                </a:lnTo>
                <a:lnTo>
                  <a:pt x="1636712" y="521970"/>
                </a:lnTo>
                <a:lnTo>
                  <a:pt x="1636712" y="531495"/>
                </a:lnTo>
                <a:close/>
              </a:path>
              <a:path w="2056129" h="531495">
                <a:moveTo>
                  <a:pt x="1598612" y="531495"/>
                </a:moveTo>
                <a:lnTo>
                  <a:pt x="1570037" y="531495"/>
                </a:lnTo>
                <a:lnTo>
                  <a:pt x="1570037" y="521970"/>
                </a:lnTo>
                <a:lnTo>
                  <a:pt x="1598612" y="521970"/>
                </a:lnTo>
                <a:lnTo>
                  <a:pt x="1598612" y="531495"/>
                </a:lnTo>
                <a:close/>
              </a:path>
              <a:path w="2056129" h="531495">
                <a:moveTo>
                  <a:pt x="1560512" y="531495"/>
                </a:moveTo>
                <a:lnTo>
                  <a:pt x="1531937" y="531495"/>
                </a:lnTo>
                <a:lnTo>
                  <a:pt x="1531937" y="521970"/>
                </a:lnTo>
                <a:lnTo>
                  <a:pt x="1560512" y="521970"/>
                </a:lnTo>
                <a:lnTo>
                  <a:pt x="1560512" y="531495"/>
                </a:lnTo>
                <a:close/>
              </a:path>
              <a:path w="2056129" h="531495">
                <a:moveTo>
                  <a:pt x="1522412" y="531495"/>
                </a:moveTo>
                <a:lnTo>
                  <a:pt x="1493837" y="531495"/>
                </a:lnTo>
                <a:lnTo>
                  <a:pt x="1493837" y="521970"/>
                </a:lnTo>
                <a:lnTo>
                  <a:pt x="1522412" y="521970"/>
                </a:lnTo>
                <a:lnTo>
                  <a:pt x="1522412" y="531495"/>
                </a:lnTo>
                <a:close/>
              </a:path>
              <a:path w="2056129" h="531495">
                <a:moveTo>
                  <a:pt x="1484312" y="531495"/>
                </a:moveTo>
                <a:lnTo>
                  <a:pt x="1455737" y="531495"/>
                </a:lnTo>
                <a:lnTo>
                  <a:pt x="1455737" y="521970"/>
                </a:lnTo>
                <a:lnTo>
                  <a:pt x="1484312" y="521970"/>
                </a:lnTo>
                <a:lnTo>
                  <a:pt x="1484312" y="531495"/>
                </a:lnTo>
                <a:close/>
              </a:path>
              <a:path w="2056129" h="531495">
                <a:moveTo>
                  <a:pt x="1446212" y="531495"/>
                </a:moveTo>
                <a:lnTo>
                  <a:pt x="1417637" y="531495"/>
                </a:lnTo>
                <a:lnTo>
                  <a:pt x="1417637" y="521970"/>
                </a:lnTo>
                <a:lnTo>
                  <a:pt x="1446212" y="521970"/>
                </a:lnTo>
                <a:lnTo>
                  <a:pt x="1446212" y="531495"/>
                </a:lnTo>
                <a:close/>
              </a:path>
              <a:path w="2056129" h="531495">
                <a:moveTo>
                  <a:pt x="1408112" y="531495"/>
                </a:moveTo>
                <a:lnTo>
                  <a:pt x="1379537" y="531495"/>
                </a:lnTo>
                <a:lnTo>
                  <a:pt x="1379537" y="521970"/>
                </a:lnTo>
                <a:lnTo>
                  <a:pt x="1408112" y="521970"/>
                </a:lnTo>
                <a:lnTo>
                  <a:pt x="1408112" y="531495"/>
                </a:lnTo>
                <a:close/>
              </a:path>
              <a:path w="2056129" h="531495">
                <a:moveTo>
                  <a:pt x="1370012" y="531495"/>
                </a:moveTo>
                <a:lnTo>
                  <a:pt x="1341437" y="531495"/>
                </a:lnTo>
                <a:lnTo>
                  <a:pt x="1341437" y="521970"/>
                </a:lnTo>
                <a:lnTo>
                  <a:pt x="1370012" y="521970"/>
                </a:lnTo>
                <a:lnTo>
                  <a:pt x="1370012" y="531495"/>
                </a:lnTo>
                <a:close/>
              </a:path>
              <a:path w="2056129" h="531495">
                <a:moveTo>
                  <a:pt x="1331912" y="531495"/>
                </a:moveTo>
                <a:lnTo>
                  <a:pt x="1303337" y="531495"/>
                </a:lnTo>
                <a:lnTo>
                  <a:pt x="1303337" y="521970"/>
                </a:lnTo>
                <a:lnTo>
                  <a:pt x="1331912" y="521970"/>
                </a:lnTo>
                <a:lnTo>
                  <a:pt x="1331912" y="531495"/>
                </a:lnTo>
                <a:close/>
              </a:path>
              <a:path w="2056129" h="531495">
                <a:moveTo>
                  <a:pt x="1293812" y="531495"/>
                </a:moveTo>
                <a:lnTo>
                  <a:pt x="1265237" y="531495"/>
                </a:lnTo>
                <a:lnTo>
                  <a:pt x="1265237" y="521970"/>
                </a:lnTo>
                <a:lnTo>
                  <a:pt x="1293812" y="521970"/>
                </a:lnTo>
                <a:lnTo>
                  <a:pt x="1293812" y="531495"/>
                </a:lnTo>
                <a:close/>
              </a:path>
              <a:path w="2056129" h="531495">
                <a:moveTo>
                  <a:pt x="1255712" y="531495"/>
                </a:moveTo>
                <a:lnTo>
                  <a:pt x="1227137" y="531495"/>
                </a:lnTo>
                <a:lnTo>
                  <a:pt x="1227137" y="521970"/>
                </a:lnTo>
                <a:lnTo>
                  <a:pt x="1255712" y="521970"/>
                </a:lnTo>
                <a:lnTo>
                  <a:pt x="1255712" y="531495"/>
                </a:lnTo>
                <a:close/>
              </a:path>
              <a:path w="2056129" h="531495">
                <a:moveTo>
                  <a:pt x="1217612" y="531495"/>
                </a:moveTo>
                <a:lnTo>
                  <a:pt x="1189037" y="531495"/>
                </a:lnTo>
                <a:lnTo>
                  <a:pt x="1189037" y="521970"/>
                </a:lnTo>
                <a:lnTo>
                  <a:pt x="1217612" y="521970"/>
                </a:lnTo>
                <a:lnTo>
                  <a:pt x="1217612" y="531495"/>
                </a:lnTo>
                <a:close/>
              </a:path>
              <a:path w="2056129" h="531495">
                <a:moveTo>
                  <a:pt x="1179512" y="531495"/>
                </a:moveTo>
                <a:lnTo>
                  <a:pt x="1150937" y="531495"/>
                </a:lnTo>
                <a:lnTo>
                  <a:pt x="1150937" y="521970"/>
                </a:lnTo>
                <a:lnTo>
                  <a:pt x="1179512" y="521970"/>
                </a:lnTo>
                <a:lnTo>
                  <a:pt x="1179512" y="531495"/>
                </a:lnTo>
                <a:close/>
              </a:path>
              <a:path w="2056129" h="531495">
                <a:moveTo>
                  <a:pt x="1141412" y="531495"/>
                </a:moveTo>
                <a:lnTo>
                  <a:pt x="1112837" y="531495"/>
                </a:lnTo>
                <a:lnTo>
                  <a:pt x="1112837" y="521970"/>
                </a:lnTo>
                <a:lnTo>
                  <a:pt x="1141412" y="521970"/>
                </a:lnTo>
                <a:lnTo>
                  <a:pt x="1141412" y="531495"/>
                </a:lnTo>
                <a:close/>
              </a:path>
              <a:path w="2056129" h="531495">
                <a:moveTo>
                  <a:pt x="1103312" y="531495"/>
                </a:moveTo>
                <a:lnTo>
                  <a:pt x="1074737" y="531495"/>
                </a:lnTo>
                <a:lnTo>
                  <a:pt x="1074737" y="521970"/>
                </a:lnTo>
                <a:lnTo>
                  <a:pt x="1103312" y="521970"/>
                </a:lnTo>
                <a:lnTo>
                  <a:pt x="1103312" y="531495"/>
                </a:lnTo>
                <a:close/>
              </a:path>
              <a:path w="2056129" h="531495">
                <a:moveTo>
                  <a:pt x="1065212" y="531495"/>
                </a:moveTo>
                <a:lnTo>
                  <a:pt x="1036637" y="531495"/>
                </a:lnTo>
                <a:lnTo>
                  <a:pt x="1036637" y="521970"/>
                </a:lnTo>
                <a:lnTo>
                  <a:pt x="1065212" y="521970"/>
                </a:lnTo>
                <a:lnTo>
                  <a:pt x="1065212" y="531495"/>
                </a:lnTo>
                <a:close/>
              </a:path>
              <a:path w="2056129" h="531495">
                <a:moveTo>
                  <a:pt x="1027112" y="531495"/>
                </a:moveTo>
                <a:lnTo>
                  <a:pt x="998537" y="531495"/>
                </a:lnTo>
                <a:lnTo>
                  <a:pt x="998537" y="521970"/>
                </a:lnTo>
                <a:lnTo>
                  <a:pt x="1027112" y="521970"/>
                </a:lnTo>
                <a:lnTo>
                  <a:pt x="1027112" y="531495"/>
                </a:lnTo>
                <a:close/>
              </a:path>
              <a:path w="2056129" h="531495">
                <a:moveTo>
                  <a:pt x="989012" y="531495"/>
                </a:moveTo>
                <a:lnTo>
                  <a:pt x="960437" y="531495"/>
                </a:lnTo>
                <a:lnTo>
                  <a:pt x="960437" y="521970"/>
                </a:lnTo>
                <a:lnTo>
                  <a:pt x="989012" y="521970"/>
                </a:lnTo>
                <a:lnTo>
                  <a:pt x="989012" y="531495"/>
                </a:lnTo>
                <a:close/>
              </a:path>
              <a:path w="2056129" h="531495">
                <a:moveTo>
                  <a:pt x="950912" y="531495"/>
                </a:moveTo>
                <a:lnTo>
                  <a:pt x="922337" y="531495"/>
                </a:lnTo>
                <a:lnTo>
                  <a:pt x="922337" y="521970"/>
                </a:lnTo>
                <a:lnTo>
                  <a:pt x="950912" y="521970"/>
                </a:lnTo>
                <a:lnTo>
                  <a:pt x="950912" y="531495"/>
                </a:lnTo>
                <a:close/>
              </a:path>
              <a:path w="2056129" h="531495">
                <a:moveTo>
                  <a:pt x="912812" y="531495"/>
                </a:moveTo>
                <a:lnTo>
                  <a:pt x="884237" y="531495"/>
                </a:lnTo>
                <a:lnTo>
                  <a:pt x="884237" y="521970"/>
                </a:lnTo>
                <a:lnTo>
                  <a:pt x="912812" y="521970"/>
                </a:lnTo>
                <a:lnTo>
                  <a:pt x="912812" y="531495"/>
                </a:lnTo>
                <a:close/>
              </a:path>
              <a:path w="2056129" h="531495">
                <a:moveTo>
                  <a:pt x="874712" y="531495"/>
                </a:moveTo>
                <a:lnTo>
                  <a:pt x="846137" y="531495"/>
                </a:lnTo>
                <a:lnTo>
                  <a:pt x="846137" y="521970"/>
                </a:lnTo>
                <a:lnTo>
                  <a:pt x="874712" y="521970"/>
                </a:lnTo>
                <a:lnTo>
                  <a:pt x="874712" y="531495"/>
                </a:lnTo>
                <a:close/>
              </a:path>
              <a:path w="2056129" h="531495">
                <a:moveTo>
                  <a:pt x="836612" y="531495"/>
                </a:moveTo>
                <a:lnTo>
                  <a:pt x="808037" y="531495"/>
                </a:lnTo>
                <a:lnTo>
                  <a:pt x="808037" y="521970"/>
                </a:lnTo>
                <a:lnTo>
                  <a:pt x="836612" y="521970"/>
                </a:lnTo>
                <a:lnTo>
                  <a:pt x="836612" y="531495"/>
                </a:lnTo>
                <a:close/>
              </a:path>
              <a:path w="2056129" h="531495">
                <a:moveTo>
                  <a:pt x="798512" y="531495"/>
                </a:moveTo>
                <a:lnTo>
                  <a:pt x="769937" y="531495"/>
                </a:lnTo>
                <a:lnTo>
                  <a:pt x="769937" y="521970"/>
                </a:lnTo>
                <a:lnTo>
                  <a:pt x="798512" y="521970"/>
                </a:lnTo>
                <a:lnTo>
                  <a:pt x="798512" y="531495"/>
                </a:lnTo>
                <a:close/>
              </a:path>
              <a:path w="2056129" h="531495">
                <a:moveTo>
                  <a:pt x="760412" y="531495"/>
                </a:moveTo>
                <a:lnTo>
                  <a:pt x="731837" y="531495"/>
                </a:lnTo>
                <a:lnTo>
                  <a:pt x="731837" y="521970"/>
                </a:lnTo>
                <a:lnTo>
                  <a:pt x="760412" y="521970"/>
                </a:lnTo>
                <a:lnTo>
                  <a:pt x="760412" y="531495"/>
                </a:lnTo>
                <a:close/>
              </a:path>
              <a:path w="2056129" h="531495">
                <a:moveTo>
                  <a:pt x="722312" y="531495"/>
                </a:moveTo>
                <a:lnTo>
                  <a:pt x="693737" y="531495"/>
                </a:lnTo>
                <a:lnTo>
                  <a:pt x="693737" y="521970"/>
                </a:lnTo>
                <a:lnTo>
                  <a:pt x="722312" y="521970"/>
                </a:lnTo>
                <a:lnTo>
                  <a:pt x="722312" y="531495"/>
                </a:lnTo>
                <a:close/>
              </a:path>
              <a:path w="2056129" h="531495">
                <a:moveTo>
                  <a:pt x="684212" y="531495"/>
                </a:moveTo>
                <a:lnTo>
                  <a:pt x="655637" y="531495"/>
                </a:lnTo>
                <a:lnTo>
                  <a:pt x="655637" y="521970"/>
                </a:lnTo>
                <a:lnTo>
                  <a:pt x="684212" y="521970"/>
                </a:lnTo>
                <a:lnTo>
                  <a:pt x="684212" y="531495"/>
                </a:lnTo>
                <a:close/>
              </a:path>
              <a:path w="2056129" h="531495">
                <a:moveTo>
                  <a:pt x="646112" y="531495"/>
                </a:moveTo>
                <a:lnTo>
                  <a:pt x="617537" y="531495"/>
                </a:lnTo>
                <a:lnTo>
                  <a:pt x="617537" y="521970"/>
                </a:lnTo>
                <a:lnTo>
                  <a:pt x="646112" y="521970"/>
                </a:lnTo>
                <a:lnTo>
                  <a:pt x="646112" y="531495"/>
                </a:lnTo>
                <a:close/>
              </a:path>
              <a:path w="2056129" h="531495">
                <a:moveTo>
                  <a:pt x="608012" y="531495"/>
                </a:moveTo>
                <a:lnTo>
                  <a:pt x="579437" y="531495"/>
                </a:lnTo>
                <a:lnTo>
                  <a:pt x="579437" y="521970"/>
                </a:lnTo>
                <a:lnTo>
                  <a:pt x="608012" y="521970"/>
                </a:lnTo>
                <a:lnTo>
                  <a:pt x="608012" y="531495"/>
                </a:lnTo>
                <a:close/>
              </a:path>
              <a:path w="2056129" h="531495">
                <a:moveTo>
                  <a:pt x="569912" y="531495"/>
                </a:moveTo>
                <a:lnTo>
                  <a:pt x="541337" y="531495"/>
                </a:lnTo>
                <a:lnTo>
                  <a:pt x="541337" y="521970"/>
                </a:lnTo>
                <a:lnTo>
                  <a:pt x="569912" y="521970"/>
                </a:lnTo>
                <a:lnTo>
                  <a:pt x="569912" y="531495"/>
                </a:lnTo>
                <a:close/>
              </a:path>
              <a:path w="2056129" h="531495">
                <a:moveTo>
                  <a:pt x="531812" y="531495"/>
                </a:moveTo>
                <a:lnTo>
                  <a:pt x="503237" y="531495"/>
                </a:lnTo>
                <a:lnTo>
                  <a:pt x="503237" y="521970"/>
                </a:lnTo>
                <a:lnTo>
                  <a:pt x="531812" y="521970"/>
                </a:lnTo>
                <a:lnTo>
                  <a:pt x="531812" y="531495"/>
                </a:lnTo>
                <a:close/>
              </a:path>
              <a:path w="2056129" h="531495">
                <a:moveTo>
                  <a:pt x="493712" y="531495"/>
                </a:moveTo>
                <a:lnTo>
                  <a:pt x="465137" y="531495"/>
                </a:lnTo>
                <a:lnTo>
                  <a:pt x="465137" y="521970"/>
                </a:lnTo>
                <a:lnTo>
                  <a:pt x="493712" y="521970"/>
                </a:lnTo>
                <a:lnTo>
                  <a:pt x="493712" y="531495"/>
                </a:lnTo>
                <a:close/>
              </a:path>
              <a:path w="2056129" h="531495">
                <a:moveTo>
                  <a:pt x="455612" y="531495"/>
                </a:moveTo>
                <a:lnTo>
                  <a:pt x="427037" y="531495"/>
                </a:lnTo>
                <a:lnTo>
                  <a:pt x="427037" y="521970"/>
                </a:lnTo>
                <a:lnTo>
                  <a:pt x="455612" y="521970"/>
                </a:lnTo>
                <a:lnTo>
                  <a:pt x="455612" y="531495"/>
                </a:lnTo>
                <a:close/>
              </a:path>
              <a:path w="2056129" h="531495">
                <a:moveTo>
                  <a:pt x="417512" y="531495"/>
                </a:moveTo>
                <a:lnTo>
                  <a:pt x="388937" y="531495"/>
                </a:lnTo>
                <a:lnTo>
                  <a:pt x="388937" y="521970"/>
                </a:lnTo>
                <a:lnTo>
                  <a:pt x="417512" y="521970"/>
                </a:lnTo>
                <a:lnTo>
                  <a:pt x="417512" y="531495"/>
                </a:lnTo>
                <a:close/>
              </a:path>
              <a:path w="2056129" h="531495">
                <a:moveTo>
                  <a:pt x="379412" y="531495"/>
                </a:moveTo>
                <a:lnTo>
                  <a:pt x="350837" y="531495"/>
                </a:lnTo>
                <a:lnTo>
                  <a:pt x="350837" y="521970"/>
                </a:lnTo>
                <a:lnTo>
                  <a:pt x="379412" y="521970"/>
                </a:lnTo>
                <a:lnTo>
                  <a:pt x="379412" y="531495"/>
                </a:lnTo>
                <a:close/>
              </a:path>
              <a:path w="2056129" h="531495">
                <a:moveTo>
                  <a:pt x="341312" y="531495"/>
                </a:moveTo>
                <a:lnTo>
                  <a:pt x="312737" y="531495"/>
                </a:lnTo>
                <a:lnTo>
                  <a:pt x="312737" y="521970"/>
                </a:lnTo>
                <a:lnTo>
                  <a:pt x="341312" y="521970"/>
                </a:lnTo>
                <a:lnTo>
                  <a:pt x="341312" y="531495"/>
                </a:lnTo>
                <a:close/>
              </a:path>
              <a:path w="2056129" h="531495">
                <a:moveTo>
                  <a:pt x="303212" y="531495"/>
                </a:moveTo>
                <a:lnTo>
                  <a:pt x="274637" y="531495"/>
                </a:lnTo>
                <a:lnTo>
                  <a:pt x="274637" y="521970"/>
                </a:lnTo>
                <a:lnTo>
                  <a:pt x="303212" y="521970"/>
                </a:lnTo>
                <a:lnTo>
                  <a:pt x="303212" y="531495"/>
                </a:lnTo>
                <a:close/>
              </a:path>
              <a:path w="2056129" h="531495">
                <a:moveTo>
                  <a:pt x="265112" y="531495"/>
                </a:moveTo>
                <a:lnTo>
                  <a:pt x="236537" y="531495"/>
                </a:lnTo>
                <a:lnTo>
                  <a:pt x="236537" y="521970"/>
                </a:lnTo>
                <a:lnTo>
                  <a:pt x="265112" y="521970"/>
                </a:lnTo>
                <a:lnTo>
                  <a:pt x="265112" y="531495"/>
                </a:lnTo>
                <a:close/>
              </a:path>
              <a:path w="2056129" h="531495">
                <a:moveTo>
                  <a:pt x="227012" y="531495"/>
                </a:moveTo>
                <a:lnTo>
                  <a:pt x="198437" y="531495"/>
                </a:lnTo>
                <a:lnTo>
                  <a:pt x="198437" y="521970"/>
                </a:lnTo>
                <a:lnTo>
                  <a:pt x="227012" y="521970"/>
                </a:lnTo>
                <a:lnTo>
                  <a:pt x="227012" y="531495"/>
                </a:lnTo>
                <a:close/>
              </a:path>
              <a:path w="2056129" h="531495">
                <a:moveTo>
                  <a:pt x="188912" y="531495"/>
                </a:moveTo>
                <a:lnTo>
                  <a:pt x="160337" y="531495"/>
                </a:lnTo>
                <a:lnTo>
                  <a:pt x="160337" y="521970"/>
                </a:lnTo>
                <a:lnTo>
                  <a:pt x="188912" y="521970"/>
                </a:lnTo>
                <a:lnTo>
                  <a:pt x="188912" y="531495"/>
                </a:lnTo>
                <a:close/>
              </a:path>
              <a:path w="2056129" h="531495">
                <a:moveTo>
                  <a:pt x="150812" y="531495"/>
                </a:moveTo>
                <a:lnTo>
                  <a:pt x="122237" y="531495"/>
                </a:lnTo>
                <a:lnTo>
                  <a:pt x="122237" y="521970"/>
                </a:lnTo>
                <a:lnTo>
                  <a:pt x="150812" y="521970"/>
                </a:lnTo>
                <a:lnTo>
                  <a:pt x="150812" y="531495"/>
                </a:lnTo>
                <a:close/>
              </a:path>
              <a:path w="2056129" h="531495">
                <a:moveTo>
                  <a:pt x="112712" y="531495"/>
                </a:moveTo>
                <a:lnTo>
                  <a:pt x="84137" y="531495"/>
                </a:lnTo>
                <a:lnTo>
                  <a:pt x="84137" y="521970"/>
                </a:lnTo>
                <a:lnTo>
                  <a:pt x="112712" y="521970"/>
                </a:lnTo>
                <a:lnTo>
                  <a:pt x="112712" y="531495"/>
                </a:lnTo>
                <a:close/>
              </a:path>
              <a:path w="2056129" h="531495">
                <a:moveTo>
                  <a:pt x="74612" y="531495"/>
                </a:moveTo>
                <a:lnTo>
                  <a:pt x="46037" y="531495"/>
                </a:lnTo>
                <a:lnTo>
                  <a:pt x="46037" y="521970"/>
                </a:lnTo>
                <a:lnTo>
                  <a:pt x="74612" y="521970"/>
                </a:lnTo>
                <a:lnTo>
                  <a:pt x="74612" y="531495"/>
                </a:lnTo>
                <a:close/>
              </a:path>
            </a:pathLst>
          </a:custGeom>
          <a:solidFill>
            <a:srgbClr val="835DFC"/>
          </a:solidFill>
        </p:spPr>
        <p:txBody>
          <a:bodyPr wrap="square" lIns="0" tIns="0" rIns="0" bIns="0" rtlCol="0"/>
          <a:lstStyle/>
          <a:p>
            <a:endParaRPr/>
          </a:p>
        </p:txBody>
      </p:sp>
      <p:sp>
        <p:nvSpPr>
          <p:cNvPr id="24" name="object 24"/>
          <p:cNvSpPr/>
          <p:nvPr/>
        </p:nvSpPr>
        <p:spPr>
          <a:xfrm>
            <a:off x="9221723" y="6099175"/>
            <a:ext cx="230885" cy="231139"/>
          </a:xfrm>
          <a:prstGeom prst="rect">
            <a:avLst/>
          </a:prstGeom>
          <a:blipFill>
            <a:blip r:embed="rId10" cstate="print"/>
            <a:stretch>
              <a:fillRect/>
            </a:stretch>
          </a:blipFill>
        </p:spPr>
        <p:txBody>
          <a:bodyPr wrap="square" lIns="0" tIns="0" rIns="0" bIns="0" rtlCol="0"/>
          <a:lstStyle/>
          <a:p>
            <a:endParaRPr/>
          </a:p>
        </p:txBody>
      </p:sp>
      <p:sp>
        <p:nvSpPr>
          <p:cNvPr id="25" name="object 25"/>
          <p:cNvSpPr txBox="1"/>
          <p:nvPr/>
        </p:nvSpPr>
        <p:spPr>
          <a:xfrm>
            <a:off x="9260840" y="6053645"/>
            <a:ext cx="2026285" cy="497205"/>
          </a:xfrm>
          <a:prstGeom prst="rect">
            <a:avLst/>
          </a:prstGeom>
        </p:spPr>
        <p:txBody>
          <a:bodyPr vert="horz" wrap="square" lIns="0" tIns="32384" rIns="0" bIns="0" rtlCol="0">
            <a:spAutoFit/>
          </a:bodyPr>
          <a:lstStyle/>
          <a:p>
            <a:pPr marL="181610" marR="5080" indent="-169545">
              <a:lnSpc>
                <a:spcPct val="92800"/>
              </a:lnSpc>
              <a:spcBef>
                <a:spcPts val="254"/>
              </a:spcBef>
            </a:pPr>
            <a:r>
              <a:rPr sz="1800" dirty="0">
                <a:solidFill>
                  <a:srgbClr val="FFFFFF"/>
                </a:solidFill>
                <a:latin typeface="Arial"/>
                <a:cs typeface="Arial"/>
              </a:rPr>
              <a:t>4</a:t>
            </a:r>
            <a:r>
              <a:rPr sz="1800" spc="145" dirty="0">
                <a:solidFill>
                  <a:srgbClr val="FFFFFF"/>
                </a:solidFill>
                <a:latin typeface="Arial"/>
                <a:cs typeface="Arial"/>
              </a:rPr>
              <a:t> </a:t>
            </a:r>
            <a:r>
              <a:rPr sz="2100" baseline="1984" dirty="0">
                <a:solidFill>
                  <a:srgbClr val="404040"/>
                </a:solidFill>
                <a:latin typeface="Microsoft YaHei"/>
                <a:cs typeface="Microsoft YaHei"/>
              </a:rPr>
              <a:t>填写提货人信息，提</a:t>
            </a:r>
            <a:r>
              <a:rPr sz="2100" spc="7" baseline="1984" dirty="0">
                <a:solidFill>
                  <a:srgbClr val="404040"/>
                </a:solidFill>
                <a:latin typeface="Microsoft YaHei"/>
                <a:cs typeface="Microsoft YaHei"/>
              </a:rPr>
              <a:t>交 </a:t>
            </a:r>
            <a:r>
              <a:rPr sz="1400" dirty="0">
                <a:solidFill>
                  <a:srgbClr val="404040"/>
                </a:solidFill>
                <a:latin typeface="Microsoft YaHei"/>
                <a:cs typeface="Microsoft YaHei"/>
              </a:rPr>
              <a:t>订</a:t>
            </a:r>
            <a:r>
              <a:rPr sz="1400" spc="5" dirty="0">
                <a:solidFill>
                  <a:srgbClr val="404040"/>
                </a:solidFill>
                <a:latin typeface="Microsoft YaHei"/>
                <a:cs typeface="Microsoft YaHei"/>
              </a:rPr>
              <a:t>单</a:t>
            </a:r>
            <a:endParaRPr sz="1400">
              <a:latin typeface="Microsoft YaHei"/>
              <a:cs typeface="Microsoft YaHei"/>
            </a:endParaRPr>
          </a:p>
        </p:txBody>
      </p:sp>
      <p:pic>
        <p:nvPicPr>
          <p:cNvPr id="26" name="图片 25" descr="文本&#10;&#10;描述已自动生成">
            <a:extLst>
              <a:ext uri="{FF2B5EF4-FFF2-40B4-BE49-F238E27FC236}">
                <a16:creationId xmlns:a16="http://schemas.microsoft.com/office/drawing/2014/main" id="{E21EDBBE-CD18-4035-A026-01C62847DDC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198689" y="0"/>
            <a:ext cx="2019102" cy="69007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8641" y="434340"/>
            <a:ext cx="3629660" cy="391160"/>
          </a:xfrm>
          <a:prstGeom prst="rect">
            <a:avLst/>
          </a:prstGeom>
        </p:spPr>
        <p:txBody>
          <a:bodyPr vert="horz" wrap="square" lIns="0" tIns="12700" rIns="0" bIns="0" rtlCol="0">
            <a:spAutoFit/>
          </a:bodyPr>
          <a:lstStyle/>
          <a:p>
            <a:pPr marL="12700">
              <a:lnSpc>
                <a:spcPct val="100000"/>
              </a:lnSpc>
              <a:spcBef>
                <a:spcPts val="100"/>
              </a:spcBef>
            </a:pPr>
            <a:r>
              <a:rPr sz="2400" spc="204" dirty="0"/>
              <a:t>案例应用</a:t>
            </a:r>
            <a:r>
              <a:rPr sz="2400" spc="200" dirty="0">
                <a:latin typeface="Arial"/>
                <a:cs typeface="Arial"/>
              </a:rPr>
              <a:t>2-</a:t>
            </a:r>
            <a:r>
              <a:rPr sz="2400" spc="204" dirty="0"/>
              <a:t>在线购买产</a:t>
            </a:r>
            <a:r>
              <a:rPr sz="2400" dirty="0"/>
              <a:t>品</a:t>
            </a:r>
            <a:endParaRPr sz="2400">
              <a:latin typeface="Arial"/>
              <a:cs typeface="Arial"/>
            </a:endParaRPr>
          </a:p>
        </p:txBody>
      </p:sp>
      <p:sp>
        <p:nvSpPr>
          <p:cNvPr id="3" name="object 3"/>
          <p:cNvSpPr/>
          <p:nvPr/>
        </p:nvSpPr>
        <p:spPr>
          <a:xfrm>
            <a:off x="215" y="0"/>
            <a:ext cx="1123861" cy="885101"/>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000755" y="3326891"/>
            <a:ext cx="280670" cy="204470"/>
          </a:xfrm>
          <a:custGeom>
            <a:avLst/>
            <a:gdLst/>
            <a:ahLst/>
            <a:cxnLst/>
            <a:rect l="l" t="t" r="r" b="b"/>
            <a:pathLst>
              <a:path w="280670" h="204470">
                <a:moveTo>
                  <a:pt x="178307" y="204216"/>
                </a:moveTo>
                <a:lnTo>
                  <a:pt x="178307" y="152400"/>
                </a:lnTo>
                <a:lnTo>
                  <a:pt x="0" y="152400"/>
                </a:lnTo>
                <a:lnTo>
                  <a:pt x="0" y="51816"/>
                </a:lnTo>
                <a:lnTo>
                  <a:pt x="178307" y="51816"/>
                </a:lnTo>
                <a:lnTo>
                  <a:pt x="178307" y="0"/>
                </a:lnTo>
                <a:lnTo>
                  <a:pt x="280416" y="102108"/>
                </a:lnTo>
                <a:lnTo>
                  <a:pt x="178307" y="204216"/>
                </a:lnTo>
                <a:close/>
              </a:path>
            </a:pathLst>
          </a:custGeom>
          <a:solidFill>
            <a:srgbClr val="8D69FC"/>
          </a:solidFill>
        </p:spPr>
        <p:txBody>
          <a:bodyPr wrap="square" lIns="0" tIns="0" rIns="0" bIns="0" rtlCol="0"/>
          <a:lstStyle/>
          <a:p>
            <a:endParaRPr/>
          </a:p>
        </p:txBody>
      </p:sp>
      <p:sp>
        <p:nvSpPr>
          <p:cNvPr id="5" name="object 5"/>
          <p:cNvSpPr/>
          <p:nvPr/>
        </p:nvSpPr>
        <p:spPr>
          <a:xfrm>
            <a:off x="5826252" y="3326891"/>
            <a:ext cx="280670" cy="203200"/>
          </a:xfrm>
          <a:custGeom>
            <a:avLst/>
            <a:gdLst/>
            <a:ahLst/>
            <a:cxnLst/>
            <a:rect l="l" t="t" r="r" b="b"/>
            <a:pathLst>
              <a:path w="280670" h="203200">
                <a:moveTo>
                  <a:pt x="178308" y="202692"/>
                </a:moveTo>
                <a:lnTo>
                  <a:pt x="178308" y="152400"/>
                </a:lnTo>
                <a:lnTo>
                  <a:pt x="0" y="152400"/>
                </a:lnTo>
                <a:lnTo>
                  <a:pt x="0" y="50292"/>
                </a:lnTo>
                <a:lnTo>
                  <a:pt x="178308" y="50292"/>
                </a:lnTo>
                <a:lnTo>
                  <a:pt x="178308" y="0"/>
                </a:lnTo>
                <a:lnTo>
                  <a:pt x="280415" y="102108"/>
                </a:lnTo>
                <a:lnTo>
                  <a:pt x="178308" y="202692"/>
                </a:lnTo>
                <a:close/>
              </a:path>
            </a:pathLst>
          </a:custGeom>
          <a:solidFill>
            <a:srgbClr val="8D69FC"/>
          </a:solidFill>
        </p:spPr>
        <p:txBody>
          <a:bodyPr wrap="square" lIns="0" tIns="0" rIns="0" bIns="0" rtlCol="0"/>
          <a:lstStyle/>
          <a:p>
            <a:endParaRPr/>
          </a:p>
        </p:txBody>
      </p:sp>
      <p:sp>
        <p:nvSpPr>
          <p:cNvPr id="6" name="object 6"/>
          <p:cNvSpPr/>
          <p:nvPr/>
        </p:nvSpPr>
        <p:spPr>
          <a:xfrm>
            <a:off x="8679180" y="3326891"/>
            <a:ext cx="279400" cy="203200"/>
          </a:xfrm>
          <a:custGeom>
            <a:avLst/>
            <a:gdLst/>
            <a:ahLst/>
            <a:cxnLst/>
            <a:rect l="l" t="t" r="r" b="b"/>
            <a:pathLst>
              <a:path w="279400" h="203200">
                <a:moveTo>
                  <a:pt x="178308" y="202692"/>
                </a:moveTo>
                <a:lnTo>
                  <a:pt x="178308" y="152400"/>
                </a:lnTo>
                <a:lnTo>
                  <a:pt x="0" y="152400"/>
                </a:lnTo>
                <a:lnTo>
                  <a:pt x="0" y="50292"/>
                </a:lnTo>
                <a:lnTo>
                  <a:pt x="178308" y="50292"/>
                </a:lnTo>
                <a:lnTo>
                  <a:pt x="178308" y="0"/>
                </a:lnTo>
                <a:lnTo>
                  <a:pt x="278892" y="102108"/>
                </a:lnTo>
                <a:lnTo>
                  <a:pt x="178308" y="202692"/>
                </a:lnTo>
                <a:close/>
              </a:path>
            </a:pathLst>
          </a:custGeom>
          <a:solidFill>
            <a:srgbClr val="8D69FC"/>
          </a:solidFill>
        </p:spPr>
        <p:txBody>
          <a:bodyPr wrap="square" lIns="0" tIns="0" rIns="0" bIns="0" rtlCol="0"/>
          <a:lstStyle/>
          <a:p>
            <a:endParaRPr/>
          </a:p>
        </p:txBody>
      </p:sp>
      <p:sp>
        <p:nvSpPr>
          <p:cNvPr id="7" name="object 7"/>
          <p:cNvSpPr/>
          <p:nvPr/>
        </p:nvSpPr>
        <p:spPr>
          <a:xfrm>
            <a:off x="786447" y="6009957"/>
            <a:ext cx="2056130" cy="531495"/>
          </a:xfrm>
          <a:custGeom>
            <a:avLst/>
            <a:gdLst/>
            <a:ahLst/>
            <a:cxnLst/>
            <a:rect l="l" t="t" r="r" b="b"/>
            <a:pathLst>
              <a:path w="2056130" h="531495">
                <a:moveTo>
                  <a:pt x="7937" y="526732"/>
                </a:moveTo>
                <a:lnTo>
                  <a:pt x="0" y="526732"/>
                </a:lnTo>
                <a:lnTo>
                  <a:pt x="0" y="498157"/>
                </a:lnTo>
                <a:lnTo>
                  <a:pt x="9525" y="498157"/>
                </a:lnTo>
                <a:lnTo>
                  <a:pt x="9525" y="521970"/>
                </a:lnTo>
                <a:lnTo>
                  <a:pt x="7937" y="521970"/>
                </a:lnTo>
                <a:lnTo>
                  <a:pt x="7937" y="526732"/>
                </a:lnTo>
                <a:close/>
              </a:path>
              <a:path w="2056130" h="531495">
                <a:moveTo>
                  <a:pt x="36512" y="531495"/>
                </a:moveTo>
                <a:lnTo>
                  <a:pt x="7937" y="531495"/>
                </a:lnTo>
                <a:lnTo>
                  <a:pt x="7937" y="521970"/>
                </a:lnTo>
                <a:lnTo>
                  <a:pt x="9525" y="521970"/>
                </a:lnTo>
                <a:lnTo>
                  <a:pt x="9525" y="526732"/>
                </a:lnTo>
                <a:lnTo>
                  <a:pt x="36512" y="526732"/>
                </a:lnTo>
                <a:lnTo>
                  <a:pt x="36512" y="531495"/>
                </a:lnTo>
                <a:close/>
              </a:path>
              <a:path w="2056130" h="531495">
                <a:moveTo>
                  <a:pt x="36512" y="526732"/>
                </a:moveTo>
                <a:lnTo>
                  <a:pt x="9525" y="526732"/>
                </a:lnTo>
                <a:lnTo>
                  <a:pt x="9525" y="521970"/>
                </a:lnTo>
                <a:lnTo>
                  <a:pt x="36512" y="521970"/>
                </a:lnTo>
                <a:lnTo>
                  <a:pt x="36512" y="526732"/>
                </a:lnTo>
                <a:close/>
              </a:path>
              <a:path w="2056130" h="531495">
                <a:moveTo>
                  <a:pt x="9525" y="488632"/>
                </a:moveTo>
                <a:lnTo>
                  <a:pt x="0" y="488632"/>
                </a:lnTo>
                <a:lnTo>
                  <a:pt x="0" y="460057"/>
                </a:lnTo>
                <a:lnTo>
                  <a:pt x="9525" y="460057"/>
                </a:lnTo>
                <a:lnTo>
                  <a:pt x="9525" y="488632"/>
                </a:lnTo>
                <a:close/>
              </a:path>
              <a:path w="2056130" h="531495">
                <a:moveTo>
                  <a:pt x="9525" y="450532"/>
                </a:moveTo>
                <a:lnTo>
                  <a:pt x="0" y="450532"/>
                </a:lnTo>
                <a:lnTo>
                  <a:pt x="0" y="421957"/>
                </a:lnTo>
                <a:lnTo>
                  <a:pt x="9525" y="421957"/>
                </a:lnTo>
                <a:lnTo>
                  <a:pt x="9525" y="450532"/>
                </a:lnTo>
                <a:close/>
              </a:path>
              <a:path w="2056130" h="531495">
                <a:moveTo>
                  <a:pt x="9525" y="412432"/>
                </a:moveTo>
                <a:lnTo>
                  <a:pt x="0" y="412432"/>
                </a:lnTo>
                <a:lnTo>
                  <a:pt x="0" y="383857"/>
                </a:lnTo>
                <a:lnTo>
                  <a:pt x="9525" y="383857"/>
                </a:lnTo>
                <a:lnTo>
                  <a:pt x="9525" y="412432"/>
                </a:lnTo>
                <a:close/>
              </a:path>
              <a:path w="2056130" h="531495">
                <a:moveTo>
                  <a:pt x="9525" y="374332"/>
                </a:moveTo>
                <a:lnTo>
                  <a:pt x="0" y="374332"/>
                </a:lnTo>
                <a:lnTo>
                  <a:pt x="0" y="345757"/>
                </a:lnTo>
                <a:lnTo>
                  <a:pt x="9525" y="345757"/>
                </a:lnTo>
                <a:lnTo>
                  <a:pt x="9525" y="374332"/>
                </a:lnTo>
                <a:close/>
              </a:path>
              <a:path w="2056130" h="531495">
                <a:moveTo>
                  <a:pt x="9525" y="336232"/>
                </a:moveTo>
                <a:lnTo>
                  <a:pt x="0" y="336232"/>
                </a:lnTo>
                <a:lnTo>
                  <a:pt x="0" y="307657"/>
                </a:lnTo>
                <a:lnTo>
                  <a:pt x="9525" y="307657"/>
                </a:lnTo>
                <a:lnTo>
                  <a:pt x="9525" y="336232"/>
                </a:lnTo>
                <a:close/>
              </a:path>
              <a:path w="2056130" h="531495">
                <a:moveTo>
                  <a:pt x="9525" y="298132"/>
                </a:moveTo>
                <a:lnTo>
                  <a:pt x="0" y="298132"/>
                </a:lnTo>
                <a:lnTo>
                  <a:pt x="0" y="269557"/>
                </a:lnTo>
                <a:lnTo>
                  <a:pt x="9525" y="269557"/>
                </a:lnTo>
                <a:lnTo>
                  <a:pt x="9525" y="298132"/>
                </a:lnTo>
                <a:close/>
              </a:path>
              <a:path w="2056130" h="531495">
                <a:moveTo>
                  <a:pt x="9525" y="260032"/>
                </a:moveTo>
                <a:lnTo>
                  <a:pt x="0" y="260032"/>
                </a:lnTo>
                <a:lnTo>
                  <a:pt x="0" y="231457"/>
                </a:lnTo>
                <a:lnTo>
                  <a:pt x="9525" y="231457"/>
                </a:lnTo>
                <a:lnTo>
                  <a:pt x="9525" y="260032"/>
                </a:lnTo>
                <a:close/>
              </a:path>
              <a:path w="2056130" h="531495">
                <a:moveTo>
                  <a:pt x="9525" y="221932"/>
                </a:moveTo>
                <a:lnTo>
                  <a:pt x="0" y="221932"/>
                </a:lnTo>
                <a:lnTo>
                  <a:pt x="0" y="193357"/>
                </a:lnTo>
                <a:lnTo>
                  <a:pt x="9525" y="193357"/>
                </a:lnTo>
                <a:lnTo>
                  <a:pt x="9525" y="221932"/>
                </a:lnTo>
                <a:close/>
              </a:path>
              <a:path w="2056130" h="531495">
                <a:moveTo>
                  <a:pt x="9525" y="183832"/>
                </a:moveTo>
                <a:lnTo>
                  <a:pt x="0" y="183832"/>
                </a:lnTo>
                <a:lnTo>
                  <a:pt x="0" y="155257"/>
                </a:lnTo>
                <a:lnTo>
                  <a:pt x="9525" y="155257"/>
                </a:lnTo>
                <a:lnTo>
                  <a:pt x="9525" y="183832"/>
                </a:lnTo>
                <a:close/>
              </a:path>
              <a:path w="2056130" h="531495">
                <a:moveTo>
                  <a:pt x="9525" y="145732"/>
                </a:moveTo>
                <a:lnTo>
                  <a:pt x="0" y="145732"/>
                </a:lnTo>
                <a:lnTo>
                  <a:pt x="0" y="117157"/>
                </a:lnTo>
                <a:lnTo>
                  <a:pt x="9525" y="117157"/>
                </a:lnTo>
                <a:lnTo>
                  <a:pt x="9525" y="145732"/>
                </a:lnTo>
                <a:close/>
              </a:path>
              <a:path w="2056130" h="531495">
                <a:moveTo>
                  <a:pt x="9525" y="107632"/>
                </a:moveTo>
                <a:lnTo>
                  <a:pt x="0" y="107632"/>
                </a:lnTo>
                <a:lnTo>
                  <a:pt x="0" y="79057"/>
                </a:lnTo>
                <a:lnTo>
                  <a:pt x="9525" y="79057"/>
                </a:lnTo>
                <a:lnTo>
                  <a:pt x="9525" y="107632"/>
                </a:lnTo>
                <a:close/>
              </a:path>
              <a:path w="2056130" h="531495">
                <a:moveTo>
                  <a:pt x="9525" y="69532"/>
                </a:moveTo>
                <a:lnTo>
                  <a:pt x="0" y="69532"/>
                </a:lnTo>
                <a:lnTo>
                  <a:pt x="0" y="40957"/>
                </a:lnTo>
                <a:lnTo>
                  <a:pt x="9525" y="40957"/>
                </a:lnTo>
                <a:lnTo>
                  <a:pt x="9525" y="69532"/>
                </a:lnTo>
                <a:close/>
              </a:path>
              <a:path w="2056130" h="531495">
                <a:moveTo>
                  <a:pt x="9525" y="31432"/>
                </a:moveTo>
                <a:lnTo>
                  <a:pt x="0" y="31432"/>
                </a:lnTo>
                <a:lnTo>
                  <a:pt x="0" y="4762"/>
                </a:lnTo>
                <a:lnTo>
                  <a:pt x="4762" y="0"/>
                </a:lnTo>
                <a:lnTo>
                  <a:pt x="6667" y="0"/>
                </a:lnTo>
                <a:lnTo>
                  <a:pt x="6667" y="7620"/>
                </a:lnTo>
                <a:lnTo>
                  <a:pt x="4762" y="9525"/>
                </a:lnTo>
                <a:lnTo>
                  <a:pt x="9525" y="9525"/>
                </a:lnTo>
                <a:lnTo>
                  <a:pt x="9525" y="31432"/>
                </a:lnTo>
                <a:close/>
              </a:path>
              <a:path w="2056130" h="531495">
                <a:moveTo>
                  <a:pt x="9525" y="9525"/>
                </a:moveTo>
                <a:lnTo>
                  <a:pt x="6667" y="9525"/>
                </a:lnTo>
                <a:lnTo>
                  <a:pt x="6667" y="7620"/>
                </a:lnTo>
                <a:lnTo>
                  <a:pt x="9525" y="4762"/>
                </a:lnTo>
                <a:lnTo>
                  <a:pt x="9525" y="9525"/>
                </a:lnTo>
                <a:close/>
              </a:path>
              <a:path w="2056130" h="531495">
                <a:moveTo>
                  <a:pt x="6667" y="9525"/>
                </a:moveTo>
                <a:lnTo>
                  <a:pt x="4762" y="9525"/>
                </a:lnTo>
                <a:lnTo>
                  <a:pt x="6667" y="7620"/>
                </a:lnTo>
                <a:lnTo>
                  <a:pt x="6667" y="9525"/>
                </a:lnTo>
                <a:close/>
              </a:path>
              <a:path w="2056130" h="531495">
                <a:moveTo>
                  <a:pt x="44767" y="9525"/>
                </a:moveTo>
                <a:lnTo>
                  <a:pt x="16192" y="9525"/>
                </a:lnTo>
                <a:lnTo>
                  <a:pt x="16192" y="0"/>
                </a:lnTo>
                <a:lnTo>
                  <a:pt x="44767" y="0"/>
                </a:lnTo>
                <a:lnTo>
                  <a:pt x="44767" y="9525"/>
                </a:lnTo>
                <a:close/>
              </a:path>
              <a:path w="2056130" h="531495">
                <a:moveTo>
                  <a:pt x="82867" y="9525"/>
                </a:moveTo>
                <a:lnTo>
                  <a:pt x="54292" y="9525"/>
                </a:lnTo>
                <a:lnTo>
                  <a:pt x="54292" y="0"/>
                </a:lnTo>
                <a:lnTo>
                  <a:pt x="82867" y="0"/>
                </a:lnTo>
                <a:lnTo>
                  <a:pt x="82867" y="9525"/>
                </a:lnTo>
                <a:close/>
              </a:path>
              <a:path w="2056130" h="531495">
                <a:moveTo>
                  <a:pt x="120967" y="9525"/>
                </a:moveTo>
                <a:lnTo>
                  <a:pt x="92392" y="9525"/>
                </a:lnTo>
                <a:lnTo>
                  <a:pt x="92392" y="0"/>
                </a:lnTo>
                <a:lnTo>
                  <a:pt x="120967" y="0"/>
                </a:lnTo>
                <a:lnTo>
                  <a:pt x="120967" y="9525"/>
                </a:lnTo>
                <a:close/>
              </a:path>
              <a:path w="2056130" h="531495">
                <a:moveTo>
                  <a:pt x="159067" y="9525"/>
                </a:moveTo>
                <a:lnTo>
                  <a:pt x="130492" y="9525"/>
                </a:lnTo>
                <a:lnTo>
                  <a:pt x="130492" y="0"/>
                </a:lnTo>
                <a:lnTo>
                  <a:pt x="159067" y="0"/>
                </a:lnTo>
                <a:lnTo>
                  <a:pt x="159067" y="9525"/>
                </a:lnTo>
                <a:close/>
              </a:path>
              <a:path w="2056130" h="531495">
                <a:moveTo>
                  <a:pt x="197167" y="9525"/>
                </a:moveTo>
                <a:lnTo>
                  <a:pt x="168592" y="9525"/>
                </a:lnTo>
                <a:lnTo>
                  <a:pt x="168592" y="0"/>
                </a:lnTo>
                <a:lnTo>
                  <a:pt x="197167" y="0"/>
                </a:lnTo>
                <a:lnTo>
                  <a:pt x="197167" y="9525"/>
                </a:lnTo>
                <a:close/>
              </a:path>
              <a:path w="2056130" h="531495">
                <a:moveTo>
                  <a:pt x="235267" y="9525"/>
                </a:moveTo>
                <a:lnTo>
                  <a:pt x="206692" y="9525"/>
                </a:lnTo>
                <a:lnTo>
                  <a:pt x="206692" y="0"/>
                </a:lnTo>
                <a:lnTo>
                  <a:pt x="235267" y="0"/>
                </a:lnTo>
                <a:lnTo>
                  <a:pt x="235267" y="9525"/>
                </a:lnTo>
                <a:close/>
              </a:path>
              <a:path w="2056130" h="531495">
                <a:moveTo>
                  <a:pt x="273367" y="9525"/>
                </a:moveTo>
                <a:lnTo>
                  <a:pt x="244792" y="9525"/>
                </a:lnTo>
                <a:lnTo>
                  <a:pt x="244792" y="0"/>
                </a:lnTo>
                <a:lnTo>
                  <a:pt x="273367" y="0"/>
                </a:lnTo>
                <a:lnTo>
                  <a:pt x="273367" y="9525"/>
                </a:lnTo>
                <a:close/>
              </a:path>
              <a:path w="2056130" h="531495">
                <a:moveTo>
                  <a:pt x="311467" y="9525"/>
                </a:moveTo>
                <a:lnTo>
                  <a:pt x="282892" y="9525"/>
                </a:lnTo>
                <a:lnTo>
                  <a:pt x="282892" y="0"/>
                </a:lnTo>
                <a:lnTo>
                  <a:pt x="311467" y="0"/>
                </a:lnTo>
                <a:lnTo>
                  <a:pt x="311467" y="9525"/>
                </a:lnTo>
                <a:close/>
              </a:path>
              <a:path w="2056130" h="531495">
                <a:moveTo>
                  <a:pt x="349567" y="9525"/>
                </a:moveTo>
                <a:lnTo>
                  <a:pt x="320992" y="9525"/>
                </a:lnTo>
                <a:lnTo>
                  <a:pt x="320992" y="0"/>
                </a:lnTo>
                <a:lnTo>
                  <a:pt x="349567" y="0"/>
                </a:lnTo>
                <a:lnTo>
                  <a:pt x="349567" y="9525"/>
                </a:lnTo>
                <a:close/>
              </a:path>
              <a:path w="2056130" h="531495">
                <a:moveTo>
                  <a:pt x="387667" y="9525"/>
                </a:moveTo>
                <a:lnTo>
                  <a:pt x="359092" y="9525"/>
                </a:lnTo>
                <a:lnTo>
                  <a:pt x="359092" y="0"/>
                </a:lnTo>
                <a:lnTo>
                  <a:pt x="387667" y="0"/>
                </a:lnTo>
                <a:lnTo>
                  <a:pt x="387667" y="9525"/>
                </a:lnTo>
                <a:close/>
              </a:path>
              <a:path w="2056130" h="531495">
                <a:moveTo>
                  <a:pt x="425767" y="9525"/>
                </a:moveTo>
                <a:lnTo>
                  <a:pt x="397192" y="9525"/>
                </a:lnTo>
                <a:lnTo>
                  <a:pt x="397192" y="0"/>
                </a:lnTo>
                <a:lnTo>
                  <a:pt x="425767" y="0"/>
                </a:lnTo>
                <a:lnTo>
                  <a:pt x="425767" y="9525"/>
                </a:lnTo>
                <a:close/>
              </a:path>
              <a:path w="2056130" h="531495">
                <a:moveTo>
                  <a:pt x="463867" y="9525"/>
                </a:moveTo>
                <a:lnTo>
                  <a:pt x="435292" y="9525"/>
                </a:lnTo>
                <a:lnTo>
                  <a:pt x="435292" y="0"/>
                </a:lnTo>
                <a:lnTo>
                  <a:pt x="463867" y="0"/>
                </a:lnTo>
                <a:lnTo>
                  <a:pt x="463867" y="9525"/>
                </a:lnTo>
                <a:close/>
              </a:path>
              <a:path w="2056130" h="531495">
                <a:moveTo>
                  <a:pt x="501967" y="9525"/>
                </a:moveTo>
                <a:lnTo>
                  <a:pt x="473392" y="9525"/>
                </a:lnTo>
                <a:lnTo>
                  <a:pt x="473392" y="0"/>
                </a:lnTo>
                <a:lnTo>
                  <a:pt x="501967" y="0"/>
                </a:lnTo>
                <a:lnTo>
                  <a:pt x="501967" y="9525"/>
                </a:lnTo>
                <a:close/>
              </a:path>
              <a:path w="2056130" h="531495">
                <a:moveTo>
                  <a:pt x="540067" y="9525"/>
                </a:moveTo>
                <a:lnTo>
                  <a:pt x="511492" y="9525"/>
                </a:lnTo>
                <a:lnTo>
                  <a:pt x="511492" y="0"/>
                </a:lnTo>
                <a:lnTo>
                  <a:pt x="540067" y="0"/>
                </a:lnTo>
                <a:lnTo>
                  <a:pt x="540067" y="9525"/>
                </a:lnTo>
                <a:close/>
              </a:path>
              <a:path w="2056130" h="531495">
                <a:moveTo>
                  <a:pt x="578167" y="9525"/>
                </a:moveTo>
                <a:lnTo>
                  <a:pt x="549592" y="9525"/>
                </a:lnTo>
                <a:lnTo>
                  <a:pt x="549592" y="0"/>
                </a:lnTo>
                <a:lnTo>
                  <a:pt x="578167" y="0"/>
                </a:lnTo>
                <a:lnTo>
                  <a:pt x="578167" y="9525"/>
                </a:lnTo>
                <a:close/>
              </a:path>
              <a:path w="2056130" h="531495">
                <a:moveTo>
                  <a:pt x="616267" y="9525"/>
                </a:moveTo>
                <a:lnTo>
                  <a:pt x="587692" y="9525"/>
                </a:lnTo>
                <a:lnTo>
                  <a:pt x="587692" y="0"/>
                </a:lnTo>
                <a:lnTo>
                  <a:pt x="616267" y="0"/>
                </a:lnTo>
                <a:lnTo>
                  <a:pt x="616267" y="9525"/>
                </a:lnTo>
                <a:close/>
              </a:path>
              <a:path w="2056130" h="531495">
                <a:moveTo>
                  <a:pt x="654367" y="9525"/>
                </a:moveTo>
                <a:lnTo>
                  <a:pt x="625792" y="9525"/>
                </a:lnTo>
                <a:lnTo>
                  <a:pt x="625792" y="0"/>
                </a:lnTo>
                <a:lnTo>
                  <a:pt x="654367" y="0"/>
                </a:lnTo>
                <a:lnTo>
                  <a:pt x="654367" y="9525"/>
                </a:lnTo>
                <a:close/>
              </a:path>
              <a:path w="2056130" h="531495">
                <a:moveTo>
                  <a:pt x="692467" y="9525"/>
                </a:moveTo>
                <a:lnTo>
                  <a:pt x="663892" y="9525"/>
                </a:lnTo>
                <a:lnTo>
                  <a:pt x="663892" y="0"/>
                </a:lnTo>
                <a:lnTo>
                  <a:pt x="692467" y="0"/>
                </a:lnTo>
                <a:lnTo>
                  <a:pt x="692467" y="9525"/>
                </a:lnTo>
                <a:close/>
              </a:path>
              <a:path w="2056130" h="531495">
                <a:moveTo>
                  <a:pt x="730567" y="9525"/>
                </a:moveTo>
                <a:lnTo>
                  <a:pt x="701992" y="9525"/>
                </a:lnTo>
                <a:lnTo>
                  <a:pt x="701992" y="0"/>
                </a:lnTo>
                <a:lnTo>
                  <a:pt x="730567" y="0"/>
                </a:lnTo>
                <a:lnTo>
                  <a:pt x="730567" y="9525"/>
                </a:lnTo>
                <a:close/>
              </a:path>
              <a:path w="2056130" h="531495">
                <a:moveTo>
                  <a:pt x="768667" y="9525"/>
                </a:moveTo>
                <a:lnTo>
                  <a:pt x="740092" y="9525"/>
                </a:lnTo>
                <a:lnTo>
                  <a:pt x="740092" y="0"/>
                </a:lnTo>
                <a:lnTo>
                  <a:pt x="768667" y="0"/>
                </a:lnTo>
                <a:lnTo>
                  <a:pt x="768667" y="9525"/>
                </a:lnTo>
                <a:close/>
              </a:path>
              <a:path w="2056130" h="531495">
                <a:moveTo>
                  <a:pt x="806767" y="9525"/>
                </a:moveTo>
                <a:lnTo>
                  <a:pt x="778192" y="9525"/>
                </a:lnTo>
                <a:lnTo>
                  <a:pt x="778192" y="0"/>
                </a:lnTo>
                <a:lnTo>
                  <a:pt x="806767" y="0"/>
                </a:lnTo>
                <a:lnTo>
                  <a:pt x="806767" y="9525"/>
                </a:lnTo>
                <a:close/>
              </a:path>
              <a:path w="2056130" h="531495">
                <a:moveTo>
                  <a:pt x="844867" y="9525"/>
                </a:moveTo>
                <a:lnTo>
                  <a:pt x="816292" y="9525"/>
                </a:lnTo>
                <a:lnTo>
                  <a:pt x="816292" y="0"/>
                </a:lnTo>
                <a:lnTo>
                  <a:pt x="844867" y="0"/>
                </a:lnTo>
                <a:lnTo>
                  <a:pt x="844867" y="9525"/>
                </a:lnTo>
                <a:close/>
              </a:path>
              <a:path w="2056130" h="531495">
                <a:moveTo>
                  <a:pt x="882967" y="9525"/>
                </a:moveTo>
                <a:lnTo>
                  <a:pt x="854392" y="9525"/>
                </a:lnTo>
                <a:lnTo>
                  <a:pt x="854392" y="0"/>
                </a:lnTo>
                <a:lnTo>
                  <a:pt x="882967" y="0"/>
                </a:lnTo>
                <a:lnTo>
                  <a:pt x="882967" y="9525"/>
                </a:lnTo>
                <a:close/>
              </a:path>
              <a:path w="2056130" h="531495">
                <a:moveTo>
                  <a:pt x="921067" y="9525"/>
                </a:moveTo>
                <a:lnTo>
                  <a:pt x="892492" y="9525"/>
                </a:lnTo>
                <a:lnTo>
                  <a:pt x="892492" y="0"/>
                </a:lnTo>
                <a:lnTo>
                  <a:pt x="921067" y="0"/>
                </a:lnTo>
                <a:lnTo>
                  <a:pt x="921067" y="9525"/>
                </a:lnTo>
                <a:close/>
              </a:path>
              <a:path w="2056130" h="531495">
                <a:moveTo>
                  <a:pt x="959167" y="9525"/>
                </a:moveTo>
                <a:lnTo>
                  <a:pt x="930592" y="9525"/>
                </a:lnTo>
                <a:lnTo>
                  <a:pt x="930592" y="0"/>
                </a:lnTo>
                <a:lnTo>
                  <a:pt x="959167" y="0"/>
                </a:lnTo>
                <a:lnTo>
                  <a:pt x="959167" y="9525"/>
                </a:lnTo>
                <a:close/>
              </a:path>
              <a:path w="2056130" h="531495">
                <a:moveTo>
                  <a:pt x="997267" y="9525"/>
                </a:moveTo>
                <a:lnTo>
                  <a:pt x="968692" y="9525"/>
                </a:lnTo>
                <a:lnTo>
                  <a:pt x="968692" y="0"/>
                </a:lnTo>
                <a:lnTo>
                  <a:pt x="997267" y="0"/>
                </a:lnTo>
                <a:lnTo>
                  <a:pt x="997267" y="9525"/>
                </a:lnTo>
                <a:close/>
              </a:path>
              <a:path w="2056130" h="531495">
                <a:moveTo>
                  <a:pt x="1035367" y="9525"/>
                </a:moveTo>
                <a:lnTo>
                  <a:pt x="1006792" y="9525"/>
                </a:lnTo>
                <a:lnTo>
                  <a:pt x="1006792" y="0"/>
                </a:lnTo>
                <a:lnTo>
                  <a:pt x="1035367" y="0"/>
                </a:lnTo>
                <a:lnTo>
                  <a:pt x="1035367" y="9525"/>
                </a:lnTo>
                <a:close/>
              </a:path>
              <a:path w="2056130" h="531495">
                <a:moveTo>
                  <a:pt x="1073467" y="9525"/>
                </a:moveTo>
                <a:lnTo>
                  <a:pt x="1044892" y="9525"/>
                </a:lnTo>
                <a:lnTo>
                  <a:pt x="1044892" y="0"/>
                </a:lnTo>
                <a:lnTo>
                  <a:pt x="1073467" y="0"/>
                </a:lnTo>
                <a:lnTo>
                  <a:pt x="1073467" y="9525"/>
                </a:lnTo>
                <a:close/>
              </a:path>
              <a:path w="2056130" h="531495">
                <a:moveTo>
                  <a:pt x="1111567" y="9525"/>
                </a:moveTo>
                <a:lnTo>
                  <a:pt x="1082992" y="9525"/>
                </a:lnTo>
                <a:lnTo>
                  <a:pt x="1082992" y="0"/>
                </a:lnTo>
                <a:lnTo>
                  <a:pt x="1111567" y="0"/>
                </a:lnTo>
                <a:lnTo>
                  <a:pt x="1111567" y="9525"/>
                </a:lnTo>
                <a:close/>
              </a:path>
              <a:path w="2056130" h="531495">
                <a:moveTo>
                  <a:pt x="1149667" y="9525"/>
                </a:moveTo>
                <a:lnTo>
                  <a:pt x="1121092" y="9525"/>
                </a:lnTo>
                <a:lnTo>
                  <a:pt x="1121092" y="0"/>
                </a:lnTo>
                <a:lnTo>
                  <a:pt x="1149667" y="0"/>
                </a:lnTo>
                <a:lnTo>
                  <a:pt x="1149667" y="9525"/>
                </a:lnTo>
                <a:close/>
              </a:path>
              <a:path w="2056130" h="531495">
                <a:moveTo>
                  <a:pt x="1187767" y="9525"/>
                </a:moveTo>
                <a:lnTo>
                  <a:pt x="1159192" y="9525"/>
                </a:lnTo>
                <a:lnTo>
                  <a:pt x="1159192" y="0"/>
                </a:lnTo>
                <a:lnTo>
                  <a:pt x="1187767" y="0"/>
                </a:lnTo>
                <a:lnTo>
                  <a:pt x="1187767" y="9525"/>
                </a:lnTo>
                <a:close/>
              </a:path>
              <a:path w="2056130" h="531495">
                <a:moveTo>
                  <a:pt x="1225867" y="9525"/>
                </a:moveTo>
                <a:lnTo>
                  <a:pt x="1197292" y="9525"/>
                </a:lnTo>
                <a:lnTo>
                  <a:pt x="1197292" y="0"/>
                </a:lnTo>
                <a:lnTo>
                  <a:pt x="1225867" y="0"/>
                </a:lnTo>
                <a:lnTo>
                  <a:pt x="1225867" y="9525"/>
                </a:lnTo>
                <a:close/>
              </a:path>
              <a:path w="2056130" h="531495">
                <a:moveTo>
                  <a:pt x="1263967" y="9525"/>
                </a:moveTo>
                <a:lnTo>
                  <a:pt x="1235392" y="9525"/>
                </a:lnTo>
                <a:lnTo>
                  <a:pt x="1235392" y="0"/>
                </a:lnTo>
                <a:lnTo>
                  <a:pt x="1263967" y="0"/>
                </a:lnTo>
                <a:lnTo>
                  <a:pt x="1263967" y="9525"/>
                </a:lnTo>
                <a:close/>
              </a:path>
              <a:path w="2056130" h="531495">
                <a:moveTo>
                  <a:pt x="1302067" y="9525"/>
                </a:moveTo>
                <a:lnTo>
                  <a:pt x="1273492" y="9525"/>
                </a:lnTo>
                <a:lnTo>
                  <a:pt x="1273492" y="0"/>
                </a:lnTo>
                <a:lnTo>
                  <a:pt x="1302067" y="0"/>
                </a:lnTo>
                <a:lnTo>
                  <a:pt x="1302067" y="9525"/>
                </a:lnTo>
                <a:close/>
              </a:path>
              <a:path w="2056130" h="531495">
                <a:moveTo>
                  <a:pt x="1340167" y="9525"/>
                </a:moveTo>
                <a:lnTo>
                  <a:pt x="1311592" y="9525"/>
                </a:lnTo>
                <a:lnTo>
                  <a:pt x="1311592" y="0"/>
                </a:lnTo>
                <a:lnTo>
                  <a:pt x="1340167" y="0"/>
                </a:lnTo>
                <a:lnTo>
                  <a:pt x="1340167" y="9525"/>
                </a:lnTo>
                <a:close/>
              </a:path>
              <a:path w="2056130" h="531495">
                <a:moveTo>
                  <a:pt x="1378267" y="9525"/>
                </a:moveTo>
                <a:lnTo>
                  <a:pt x="1349692" y="9525"/>
                </a:lnTo>
                <a:lnTo>
                  <a:pt x="1349692" y="0"/>
                </a:lnTo>
                <a:lnTo>
                  <a:pt x="1378267" y="0"/>
                </a:lnTo>
                <a:lnTo>
                  <a:pt x="1378267" y="9525"/>
                </a:lnTo>
                <a:close/>
              </a:path>
              <a:path w="2056130" h="531495">
                <a:moveTo>
                  <a:pt x="1416367" y="9525"/>
                </a:moveTo>
                <a:lnTo>
                  <a:pt x="1387792" y="9525"/>
                </a:lnTo>
                <a:lnTo>
                  <a:pt x="1387792" y="0"/>
                </a:lnTo>
                <a:lnTo>
                  <a:pt x="1416367" y="0"/>
                </a:lnTo>
                <a:lnTo>
                  <a:pt x="1416367" y="9525"/>
                </a:lnTo>
                <a:close/>
              </a:path>
              <a:path w="2056130" h="531495">
                <a:moveTo>
                  <a:pt x="1454467" y="9525"/>
                </a:moveTo>
                <a:lnTo>
                  <a:pt x="1425892" y="9525"/>
                </a:lnTo>
                <a:lnTo>
                  <a:pt x="1425892" y="0"/>
                </a:lnTo>
                <a:lnTo>
                  <a:pt x="1454467" y="0"/>
                </a:lnTo>
                <a:lnTo>
                  <a:pt x="1454467" y="9525"/>
                </a:lnTo>
                <a:close/>
              </a:path>
              <a:path w="2056130" h="531495">
                <a:moveTo>
                  <a:pt x="1492567" y="9525"/>
                </a:moveTo>
                <a:lnTo>
                  <a:pt x="1463992" y="9525"/>
                </a:lnTo>
                <a:lnTo>
                  <a:pt x="1463992" y="0"/>
                </a:lnTo>
                <a:lnTo>
                  <a:pt x="1492567" y="0"/>
                </a:lnTo>
                <a:lnTo>
                  <a:pt x="1492567" y="9525"/>
                </a:lnTo>
                <a:close/>
              </a:path>
              <a:path w="2056130" h="531495">
                <a:moveTo>
                  <a:pt x="1530667" y="9525"/>
                </a:moveTo>
                <a:lnTo>
                  <a:pt x="1502092" y="9525"/>
                </a:lnTo>
                <a:lnTo>
                  <a:pt x="1502092" y="0"/>
                </a:lnTo>
                <a:lnTo>
                  <a:pt x="1530667" y="0"/>
                </a:lnTo>
                <a:lnTo>
                  <a:pt x="1530667" y="9525"/>
                </a:lnTo>
                <a:close/>
              </a:path>
              <a:path w="2056130" h="531495">
                <a:moveTo>
                  <a:pt x="1568767" y="9525"/>
                </a:moveTo>
                <a:lnTo>
                  <a:pt x="1540192" y="9525"/>
                </a:lnTo>
                <a:lnTo>
                  <a:pt x="1540192" y="0"/>
                </a:lnTo>
                <a:lnTo>
                  <a:pt x="1568767" y="0"/>
                </a:lnTo>
                <a:lnTo>
                  <a:pt x="1568767" y="9525"/>
                </a:lnTo>
                <a:close/>
              </a:path>
              <a:path w="2056130" h="531495">
                <a:moveTo>
                  <a:pt x="1606867" y="9525"/>
                </a:moveTo>
                <a:lnTo>
                  <a:pt x="1578292" y="9525"/>
                </a:lnTo>
                <a:lnTo>
                  <a:pt x="1578292" y="0"/>
                </a:lnTo>
                <a:lnTo>
                  <a:pt x="1606867" y="0"/>
                </a:lnTo>
                <a:lnTo>
                  <a:pt x="1606867" y="9525"/>
                </a:lnTo>
                <a:close/>
              </a:path>
              <a:path w="2056130" h="531495">
                <a:moveTo>
                  <a:pt x="1644967" y="9525"/>
                </a:moveTo>
                <a:lnTo>
                  <a:pt x="1616392" y="9525"/>
                </a:lnTo>
                <a:lnTo>
                  <a:pt x="1616392" y="0"/>
                </a:lnTo>
                <a:lnTo>
                  <a:pt x="1644967" y="0"/>
                </a:lnTo>
                <a:lnTo>
                  <a:pt x="1644967" y="9525"/>
                </a:lnTo>
                <a:close/>
              </a:path>
              <a:path w="2056130" h="531495">
                <a:moveTo>
                  <a:pt x="1683067" y="9525"/>
                </a:moveTo>
                <a:lnTo>
                  <a:pt x="1654492" y="9525"/>
                </a:lnTo>
                <a:lnTo>
                  <a:pt x="1654492" y="0"/>
                </a:lnTo>
                <a:lnTo>
                  <a:pt x="1683067" y="0"/>
                </a:lnTo>
                <a:lnTo>
                  <a:pt x="1683067" y="9525"/>
                </a:lnTo>
                <a:close/>
              </a:path>
              <a:path w="2056130" h="531495">
                <a:moveTo>
                  <a:pt x="1721167" y="9525"/>
                </a:moveTo>
                <a:lnTo>
                  <a:pt x="1692592" y="9525"/>
                </a:lnTo>
                <a:lnTo>
                  <a:pt x="1692592" y="0"/>
                </a:lnTo>
                <a:lnTo>
                  <a:pt x="1721167" y="0"/>
                </a:lnTo>
                <a:lnTo>
                  <a:pt x="1721167" y="9525"/>
                </a:lnTo>
                <a:close/>
              </a:path>
              <a:path w="2056130" h="531495">
                <a:moveTo>
                  <a:pt x="1759267" y="9525"/>
                </a:moveTo>
                <a:lnTo>
                  <a:pt x="1730692" y="9525"/>
                </a:lnTo>
                <a:lnTo>
                  <a:pt x="1730692" y="0"/>
                </a:lnTo>
                <a:lnTo>
                  <a:pt x="1759267" y="0"/>
                </a:lnTo>
                <a:lnTo>
                  <a:pt x="1759267" y="9525"/>
                </a:lnTo>
                <a:close/>
              </a:path>
              <a:path w="2056130" h="531495">
                <a:moveTo>
                  <a:pt x="1797367" y="9525"/>
                </a:moveTo>
                <a:lnTo>
                  <a:pt x="1768792" y="9525"/>
                </a:lnTo>
                <a:lnTo>
                  <a:pt x="1768792" y="0"/>
                </a:lnTo>
                <a:lnTo>
                  <a:pt x="1797367" y="0"/>
                </a:lnTo>
                <a:lnTo>
                  <a:pt x="1797367" y="9525"/>
                </a:lnTo>
                <a:close/>
              </a:path>
              <a:path w="2056130" h="531495">
                <a:moveTo>
                  <a:pt x="1835467" y="9525"/>
                </a:moveTo>
                <a:lnTo>
                  <a:pt x="1806892" y="9525"/>
                </a:lnTo>
                <a:lnTo>
                  <a:pt x="1806892" y="0"/>
                </a:lnTo>
                <a:lnTo>
                  <a:pt x="1835467" y="0"/>
                </a:lnTo>
                <a:lnTo>
                  <a:pt x="1835467" y="9525"/>
                </a:lnTo>
                <a:close/>
              </a:path>
              <a:path w="2056130" h="531495">
                <a:moveTo>
                  <a:pt x="1873567" y="9525"/>
                </a:moveTo>
                <a:lnTo>
                  <a:pt x="1844992" y="9525"/>
                </a:lnTo>
                <a:lnTo>
                  <a:pt x="1844992" y="0"/>
                </a:lnTo>
                <a:lnTo>
                  <a:pt x="1873567" y="0"/>
                </a:lnTo>
                <a:lnTo>
                  <a:pt x="1873567" y="9525"/>
                </a:lnTo>
                <a:close/>
              </a:path>
              <a:path w="2056130" h="531495">
                <a:moveTo>
                  <a:pt x="1911667" y="9525"/>
                </a:moveTo>
                <a:lnTo>
                  <a:pt x="1883092" y="9525"/>
                </a:lnTo>
                <a:lnTo>
                  <a:pt x="1883092" y="0"/>
                </a:lnTo>
                <a:lnTo>
                  <a:pt x="1911667" y="0"/>
                </a:lnTo>
                <a:lnTo>
                  <a:pt x="1911667" y="9525"/>
                </a:lnTo>
                <a:close/>
              </a:path>
              <a:path w="2056130" h="531495">
                <a:moveTo>
                  <a:pt x="1949767" y="9525"/>
                </a:moveTo>
                <a:lnTo>
                  <a:pt x="1921192" y="9525"/>
                </a:lnTo>
                <a:lnTo>
                  <a:pt x="1921192" y="0"/>
                </a:lnTo>
                <a:lnTo>
                  <a:pt x="1949767" y="0"/>
                </a:lnTo>
                <a:lnTo>
                  <a:pt x="1949767" y="9525"/>
                </a:lnTo>
                <a:close/>
              </a:path>
              <a:path w="2056130" h="531495">
                <a:moveTo>
                  <a:pt x="1987867" y="9525"/>
                </a:moveTo>
                <a:lnTo>
                  <a:pt x="1959292" y="9525"/>
                </a:lnTo>
                <a:lnTo>
                  <a:pt x="1959292" y="0"/>
                </a:lnTo>
                <a:lnTo>
                  <a:pt x="1987867" y="0"/>
                </a:lnTo>
                <a:lnTo>
                  <a:pt x="1987867" y="9525"/>
                </a:lnTo>
                <a:close/>
              </a:path>
              <a:path w="2056130" h="531495">
                <a:moveTo>
                  <a:pt x="2025967" y="9525"/>
                </a:moveTo>
                <a:lnTo>
                  <a:pt x="1997392" y="9525"/>
                </a:lnTo>
                <a:lnTo>
                  <a:pt x="1997392" y="0"/>
                </a:lnTo>
                <a:lnTo>
                  <a:pt x="2025967" y="0"/>
                </a:lnTo>
                <a:lnTo>
                  <a:pt x="2025967" y="9525"/>
                </a:lnTo>
                <a:close/>
              </a:path>
              <a:path w="2056130" h="531495">
                <a:moveTo>
                  <a:pt x="2046604" y="9525"/>
                </a:moveTo>
                <a:lnTo>
                  <a:pt x="2035492" y="9525"/>
                </a:lnTo>
                <a:lnTo>
                  <a:pt x="2035492" y="0"/>
                </a:lnTo>
                <a:lnTo>
                  <a:pt x="2051367" y="0"/>
                </a:lnTo>
                <a:lnTo>
                  <a:pt x="2052840" y="228"/>
                </a:lnTo>
                <a:lnTo>
                  <a:pt x="2054161" y="914"/>
                </a:lnTo>
                <a:lnTo>
                  <a:pt x="2055215" y="1968"/>
                </a:lnTo>
                <a:lnTo>
                  <a:pt x="2055901" y="3289"/>
                </a:lnTo>
                <a:lnTo>
                  <a:pt x="2056129" y="4762"/>
                </a:lnTo>
                <a:lnTo>
                  <a:pt x="2046604" y="4762"/>
                </a:lnTo>
                <a:lnTo>
                  <a:pt x="2046604" y="9525"/>
                </a:lnTo>
                <a:close/>
              </a:path>
              <a:path w="2056130" h="531495">
                <a:moveTo>
                  <a:pt x="2056129" y="17462"/>
                </a:moveTo>
                <a:lnTo>
                  <a:pt x="2046604" y="17462"/>
                </a:lnTo>
                <a:lnTo>
                  <a:pt x="2046604" y="4762"/>
                </a:lnTo>
                <a:lnTo>
                  <a:pt x="2051367" y="9525"/>
                </a:lnTo>
                <a:lnTo>
                  <a:pt x="2056129" y="9525"/>
                </a:lnTo>
                <a:lnTo>
                  <a:pt x="2056129" y="17462"/>
                </a:lnTo>
                <a:close/>
              </a:path>
              <a:path w="2056130" h="531495">
                <a:moveTo>
                  <a:pt x="2056129" y="9525"/>
                </a:moveTo>
                <a:lnTo>
                  <a:pt x="2051367" y="9525"/>
                </a:lnTo>
                <a:lnTo>
                  <a:pt x="2046604" y="4762"/>
                </a:lnTo>
                <a:lnTo>
                  <a:pt x="2056129" y="4762"/>
                </a:lnTo>
                <a:lnTo>
                  <a:pt x="2056129" y="9525"/>
                </a:lnTo>
                <a:close/>
              </a:path>
              <a:path w="2056130" h="531495">
                <a:moveTo>
                  <a:pt x="2056129" y="55562"/>
                </a:moveTo>
                <a:lnTo>
                  <a:pt x="2046604" y="55562"/>
                </a:lnTo>
                <a:lnTo>
                  <a:pt x="2046604" y="26987"/>
                </a:lnTo>
                <a:lnTo>
                  <a:pt x="2056129" y="26987"/>
                </a:lnTo>
                <a:lnTo>
                  <a:pt x="2056129" y="55562"/>
                </a:lnTo>
                <a:close/>
              </a:path>
              <a:path w="2056130" h="531495">
                <a:moveTo>
                  <a:pt x="2056129" y="93662"/>
                </a:moveTo>
                <a:lnTo>
                  <a:pt x="2046604" y="93662"/>
                </a:lnTo>
                <a:lnTo>
                  <a:pt x="2046604" y="65087"/>
                </a:lnTo>
                <a:lnTo>
                  <a:pt x="2056129" y="65087"/>
                </a:lnTo>
                <a:lnTo>
                  <a:pt x="2056129" y="93662"/>
                </a:lnTo>
                <a:close/>
              </a:path>
              <a:path w="2056130" h="531495">
                <a:moveTo>
                  <a:pt x="2056129" y="131762"/>
                </a:moveTo>
                <a:lnTo>
                  <a:pt x="2046604" y="131762"/>
                </a:lnTo>
                <a:lnTo>
                  <a:pt x="2046604" y="103187"/>
                </a:lnTo>
                <a:lnTo>
                  <a:pt x="2056129" y="103187"/>
                </a:lnTo>
                <a:lnTo>
                  <a:pt x="2056129" y="131762"/>
                </a:lnTo>
                <a:close/>
              </a:path>
              <a:path w="2056130" h="531495">
                <a:moveTo>
                  <a:pt x="2056129" y="169862"/>
                </a:moveTo>
                <a:lnTo>
                  <a:pt x="2046604" y="169862"/>
                </a:lnTo>
                <a:lnTo>
                  <a:pt x="2046604" y="141287"/>
                </a:lnTo>
                <a:lnTo>
                  <a:pt x="2056129" y="141287"/>
                </a:lnTo>
                <a:lnTo>
                  <a:pt x="2056129" y="169862"/>
                </a:lnTo>
                <a:close/>
              </a:path>
              <a:path w="2056130" h="531495">
                <a:moveTo>
                  <a:pt x="2056129" y="207962"/>
                </a:moveTo>
                <a:lnTo>
                  <a:pt x="2046604" y="207962"/>
                </a:lnTo>
                <a:lnTo>
                  <a:pt x="2046604" y="179387"/>
                </a:lnTo>
                <a:lnTo>
                  <a:pt x="2056129" y="179387"/>
                </a:lnTo>
                <a:lnTo>
                  <a:pt x="2056129" y="207962"/>
                </a:lnTo>
                <a:close/>
              </a:path>
              <a:path w="2056130" h="531495">
                <a:moveTo>
                  <a:pt x="2056129" y="246062"/>
                </a:moveTo>
                <a:lnTo>
                  <a:pt x="2046604" y="246062"/>
                </a:lnTo>
                <a:lnTo>
                  <a:pt x="2046604" y="217487"/>
                </a:lnTo>
                <a:lnTo>
                  <a:pt x="2056129" y="217487"/>
                </a:lnTo>
                <a:lnTo>
                  <a:pt x="2056129" y="246062"/>
                </a:lnTo>
                <a:close/>
              </a:path>
              <a:path w="2056130" h="531495">
                <a:moveTo>
                  <a:pt x="2056129" y="284162"/>
                </a:moveTo>
                <a:lnTo>
                  <a:pt x="2046604" y="284162"/>
                </a:lnTo>
                <a:lnTo>
                  <a:pt x="2046604" y="255587"/>
                </a:lnTo>
                <a:lnTo>
                  <a:pt x="2056129" y="255587"/>
                </a:lnTo>
                <a:lnTo>
                  <a:pt x="2056129" y="284162"/>
                </a:lnTo>
                <a:close/>
              </a:path>
              <a:path w="2056130" h="531495">
                <a:moveTo>
                  <a:pt x="2056129" y="322262"/>
                </a:moveTo>
                <a:lnTo>
                  <a:pt x="2046604" y="322262"/>
                </a:lnTo>
                <a:lnTo>
                  <a:pt x="2046604" y="293687"/>
                </a:lnTo>
                <a:lnTo>
                  <a:pt x="2056129" y="293687"/>
                </a:lnTo>
                <a:lnTo>
                  <a:pt x="2056129" y="322262"/>
                </a:lnTo>
                <a:close/>
              </a:path>
              <a:path w="2056130" h="531495">
                <a:moveTo>
                  <a:pt x="2056129" y="360362"/>
                </a:moveTo>
                <a:lnTo>
                  <a:pt x="2046604" y="360362"/>
                </a:lnTo>
                <a:lnTo>
                  <a:pt x="2046604" y="331787"/>
                </a:lnTo>
                <a:lnTo>
                  <a:pt x="2056129" y="331787"/>
                </a:lnTo>
                <a:lnTo>
                  <a:pt x="2056129" y="360362"/>
                </a:lnTo>
                <a:close/>
              </a:path>
              <a:path w="2056130" h="531495">
                <a:moveTo>
                  <a:pt x="2056129" y="398462"/>
                </a:moveTo>
                <a:lnTo>
                  <a:pt x="2046604" y="398462"/>
                </a:lnTo>
                <a:lnTo>
                  <a:pt x="2046604" y="369887"/>
                </a:lnTo>
                <a:lnTo>
                  <a:pt x="2056129" y="369887"/>
                </a:lnTo>
                <a:lnTo>
                  <a:pt x="2056129" y="398462"/>
                </a:lnTo>
                <a:close/>
              </a:path>
              <a:path w="2056130" h="531495">
                <a:moveTo>
                  <a:pt x="2056129" y="436562"/>
                </a:moveTo>
                <a:lnTo>
                  <a:pt x="2046604" y="436562"/>
                </a:lnTo>
                <a:lnTo>
                  <a:pt x="2046604" y="407987"/>
                </a:lnTo>
                <a:lnTo>
                  <a:pt x="2056129" y="407987"/>
                </a:lnTo>
                <a:lnTo>
                  <a:pt x="2056129" y="436562"/>
                </a:lnTo>
                <a:close/>
              </a:path>
              <a:path w="2056130" h="531495">
                <a:moveTo>
                  <a:pt x="2056129" y="474662"/>
                </a:moveTo>
                <a:lnTo>
                  <a:pt x="2046604" y="474662"/>
                </a:lnTo>
                <a:lnTo>
                  <a:pt x="2046604" y="446087"/>
                </a:lnTo>
                <a:lnTo>
                  <a:pt x="2056129" y="446087"/>
                </a:lnTo>
                <a:lnTo>
                  <a:pt x="2056129" y="474662"/>
                </a:lnTo>
                <a:close/>
              </a:path>
              <a:path w="2056130" h="531495">
                <a:moveTo>
                  <a:pt x="2056129" y="512762"/>
                </a:moveTo>
                <a:lnTo>
                  <a:pt x="2046604" y="512762"/>
                </a:lnTo>
                <a:lnTo>
                  <a:pt x="2046604" y="484187"/>
                </a:lnTo>
                <a:lnTo>
                  <a:pt x="2056129" y="484187"/>
                </a:lnTo>
                <a:lnTo>
                  <a:pt x="2056129" y="512762"/>
                </a:lnTo>
                <a:close/>
              </a:path>
              <a:path w="2056130" h="531495">
                <a:moveTo>
                  <a:pt x="2051367" y="531495"/>
                </a:moveTo>
                <a:lnTo>
                  <a:pt x="2027237" y="531495"/>
                </a:lnTo>
                <a:lnTo>
                  <a:pt x="2027237" y="521970"/>
                </a:lnTo>
                <a:lnTo>
                  <a:pt x="2046604" y="521970"/>
                </a:lnTo>
                <a:lnTo>
                  <a:pt x="2046604" y="526732"/>
                </a:lnTo>
                <a:lnTo>
                  <a:pt x="2056129" y="526732"/>
                </a:lnTo>
                <a:lnTo>
                  <a:pt x="2055901" y="528205"/>
                </a:lnTo>
                <a:lnTo>
                  <a:pt x="2055215" y="529526"/>
                </a:lnTo>
                <a:lnTo>
                  <a:pt x="2054161" y="530580"/>
                </a:lnTo>
                <a:lnTo>
                  <a:pt x="2052840" y="531266"/>
                </a:lnTo>
                <a:lnTo>
                  <a:pt x="2051367" y="531495"/>
                </a:lnTo>
                <a:close/>
              </a:path>
              <a:path w="2056130" h="531495">
                <a:moveTo>
                  <a:pt x="2046604" y="526732"/>
                </a:moveTo>
                <a:lnTo>
                  <a:pt x="2046604" y="521970"/>
                </a:lnTo>
                <a:lnTo>
                  <a:pt x="2051367" y="521970"/>
                </a:lnTo>
                <a:lnTo>
                  <a:pt x="2046604" y="526732"/>
                </a:lnTo>
                <a:close/>
              </a:path>
              <a:path w="2056130" h="531495">
                <a:moveTo>
                  <a:pt x="2056129" y="526732"/>
                </a:moveTo>
                <a:lnTo>
                  <a:pt x="2046604" y="526732"/>
                </a:lnTo>
                <a:lnTo>
                  <a:pt x="2051050" y="522287"/>
                </a:lnTo>
                <a:lnTo>
                  <a:pt x="2056129" y="522287"/>
                </a:lnTo>
                <a:lnTo>
                  <a:pt x="2056129" y="526732"/>
                </a:lnTo>
                <a:close/>
              </a:path>
              <a:path w="2056130" h="531495">
                <a:moveTo>
                  <a:pt x="2017712" y="531495"/>
                </a:moveTo>
                <a:lnTo>
                  <a:pt x="1989137" y="531495"/>
                </a:lnTo>
                <a:lnTo>
                  <a:pt x="1989137" y="521970"/>
                </a:lnTo>
                <a:lnTo>
                  <a:pt x="2017712" y="521970"/>
                </a:lnTo>
                <a:lnTo>
                  <a:pt x="2017712" y="531495"/>
                </a:lnTo>
                <a:close/>
              </a:path>
              <a:path w="2056130" h="531495">
                <a:moveTo>
                  <a:pt x="1979612" y="531495"/>
                </a:moveTo>
                <a:lnTo>
                  <a:pt x="1951037" y="531495"/>
                </a:lnTo>
                <a:lnTo>
                  <a:pt x="1951037" y="521970"/>
                </a:lnTo>
                <a:lnTo>
                  <a:pt x="1979612" y="521970"/>
                </a:lnTo>
                <a:lnTo>
                  <a:pt x="1979612" y="531495"/>
                </a:lnTo>
                <a:close/>
              </a:path>
              <a:path w="2056130" h="531495">
                <a:moveTo>
                  <a:pt x="1941512" y="531495"/>
                </a:moveTo>
                <a:lnTo>
                  <a:pt x="1912937" y="531495"/>
                </a:lnTo>
                <a:lnTo>
                  <a:pt x="1912937" y="521970"/>
                </a:lnTo>
                <a:lnTo>
                  <a:pt x="1941512" y="521970"/>
                </a:lnTo>
                <a:lnTo>
                  <a:pt x="1941512" y="531495"/>
                </a:lnTo>
                <a:close/>
              </a:path>
              <a:path w="2056130" h="531495">
                <a:moveTo>
                  <a:pt x="1903412" y="531495"/>
                </a:moveTo>
                <a:lnTo>
                  <a:pt x="1874837" y="531495"/>
                </a:lnTo>
                <a:lnTo>
                  <a:pt x="1874837" y="521970"/>
                </a:lnTo>
                <a:lnTo>
                  <a:pt x="1903412" y="521970"/>
                </a:lnTo>
                <a:lnTo>
                  <a:pt x="1903412" y="531495"/>
                </a:lnTo>
                <a:close/>
              </a:path>
              <a:path w="2056130" h="531495">
                <a:moveTo>
                  <a:pt x="1865312" y="531495"/>
                </a:moveTo>
                <a:lnTo>
                  <a:pt x="1836737" y="531495"/>
                </a:lnTo>
                <a:lnTo>
                  <a:pt x="1836737" y="521970"/>
                </a:lnTo>
                <a:lnTo>
                  <a:pt x="1865312" y="521970"/>
                </a:lnTo>
                <a:lnTo>
                  <a:pt x="1865312" y="531495"/>
                </a:lnTo>
                <a:close/>
              </a:path>
              <a:path w="2056130" h="531495">
                <a:moveTo>
                  <a:pt x="1827212" y="531495"/>
                </a:moveTo>
                <a:lnTo>
                  <a:pt x="1798637" y="531495"/>
                </a:lnTo>
                <a:lnTo>
                  <a:pt x="1798637" y="521970"/>
                </a:lnTo>
                <a:lnTo>
                  <a:pt x="1827212" y="521970"/>
                </a:lnTo>
                <a:lnTo>
                  <a:pt x="1827212" y="531495"/>
                </a:lnTo>
                <a:close/>
              </a:path>
              <a:path w="2056130" h="531495">
                <a:moveTo>
                  <a:pt x="1789112" y="531495"/>
                </a:moveTo>
                <a:lnTo>
                  <a:pt x="1760537" y="531495"/>
                </a:lnTo>
                <a:lnTo>
                  <a:pt x="1760537" y="521970"/>
                </a:lnTo>
                <a:lnTo>
                  <a:pt x="1789112" y="521970"/>
                </a:lnTo>
                <a:lnTo>
                  <a:pt x="1789112" y="531495"/>
                </a:lnTo>
                <a:close/>
              </a:path>
              <a:path w="2056130" h="531495">
                <a:moveTo>
                  <a:pt x="1751012" y="531495"/>
                </a:moveTo>
                <a:lnTo>
                  <a:pt x="1722437" y="531495"/>
                </a:lnTo>
                <a:lnTo>
                  <a:pt x="1722437" y="521970"/>
                </a:lnTo>
                <a:lnTo>
                  <a:pt x="1751012" y="521970"/>
                </a:lnTo>
                <a:lnTo>
                  <a:pt x="1751012" y="531495"/>
                </a:lnTo>
                <a:close/>
              </a:path>
              <a:path w="2056130" h="531495">
                <a:moveTo>
                  <a:pt x="1712912" y="531495"/>
                </a:moveTo>
                <a:lnTo>
                  <a:pt x="1684337" y="531495"/>
                </a:lnTo>
                <a:lnTo>
                  <a:pt x="1684337" y="521970"/>
                </a:lnTo>
                <a:lnTo>
                  <a:pt x="1712912" y="521970"/>
                </a:lnTo>
                <a:lnTo>
                  <a:pt x="1712912" y="531495"/>
                </a:lnTo>
                <a:close/>
              </a:path>
              <a:path w="2056130" h="531495">
                <a:moveTo>
                  <a:pt x="1674812" y="531495"/>
                </a:moveTo>
                <a:lnTo>
                  <a:pt x="1646237" y="531495"/>
                </a:lnTo>
                <a:lnTo>
                  <a:pt x="1646237" y="521970"/>
                </a:lnTo>
                <a:lnTo>
                  <a:pt x="1674812" y="521970"/>
                </a:lnTo>
                <a:lnTo>
                  <a:pt x="1674812" y="531495"/>
                </a:lnTo>
                <a:close/>
              </a:path>
              <a:path w="2056130" h="531495">
                <a:moveTo>
                  <a:pt x="1636712" y="531495"/>
                </a:moveTo>
                <a:lnTo>
                  <a:pt x="1608137" y="531495"/>
                </a:lnTo>
                <a:lnTo>
                  <a:pt x="1608137" y="521970"/>
                </a:lnTo>
                <a:lnTo>
                  <a:pt x="1636712" y="521970"/>
                </a:lnTo>
                <a:lnTo>
                  <a:pt x="1636712" y="531495"/>
                </a:lnTo>
                <a:close/>
              </a:path>
              <a:path w="2056130" h="531495">
                <a:moveTo>
                  <a:pt x="1598612" y="531495"/>
                </a:moveTo>
                <a:lnTo>
                  <a:pt x="1570037" y="531495"/>
                </a:lnTo>
                <a:lnTo>
                  <a:pt x="1570037" y="521970"/>
                </a:lnTo>
                <a:lnTo>
                  <a:pt x="1598612" y="521970"/>
                </a:lnTo>
                <a:lnTo>
                  <a:pt x="1598612" y="531495"/>
                </a:lnTo>
                <a:close/>
              </a:path>
              <a:path w="2056130" h="531495">
                <a:moveTo>
                  <a:pt x="1560512" y="531495"/>
                </a:moveTo>
                <a:lnTo>
                  <a:pt x="1531937" y="531495"/>
                </a:lnTo>
                <a:lnTo>
                  <a:pt x="1531937" y="521970"/>
                </a:lnTo>
                <a:lnTo>
                  <a:pt x="1560512" y="521970"/>
                </a:lnTo>
                <a:lnTo>
                  <a:pt x="1560512" y="531495"/>
                </a:lnTo>
                <a:close/>
              </a:path>
              <a:path w="2056130" h="531495">
                <a:moveTo>
                  <a:pt x="1522412" y="531495"/>
                </a:moveTo>
                <a:lnTo>
                  <a:pt x="1493837" y="531495"/>
                </a:lnTo>
                <a:lnTo>
                  <a:pt x="1493837" y="521970"/>
                </a:lnTo>
                <a:lnTo>
                  <a:pt x="1522412" y="521970"/>
                </a:lnTo>
                <a:lnTo>
                  <a:pt x="1522412" y="531495"/>
                </a:lnTo>
                <a:close/>
              </a:path>
              <a:path w="2056130" h="531495">
                <a:moveTo>
                  <a:pt x="1484312" y="531495"/>
                </a:moveTo>
                <a:lnTo>
                  <a:pt x="1455737" y="531495"/>
                </a:lnTo>
                <a:lnTo>
                  <a:pt x="1455737" y="521970"/>
                </a:lnTo>
                <a:lnTo>
                  <a:pt x="1484312" y="521970"/>
                </a:lnTo>
                <a:lnTo>
                  <a:pt x="1484312" y="531495"/>
                </a:lnTo>
                <a:close/>
              </a:path>
              <a:path w="2056130" h="531495">
                <a:moveTo>
                  <a:pt x="1446212" y="531495"/>
                </a:moveTo>
                <a:lnTo>
                  <a:pt x="1417637" y="531495"/>
                </a:lnTo>
                <a:lnTo>
                  <a:pt x="1417637" y="521970"/>
                </a:lnTo>
                <a:lnTo>
                  <a:pt x="1446212" y="521970"/>
                </a:lnTo>
                <a:lnTo>
                  <a:pt x="1446212" y="531495"/>
                </a:lnTo>
                <a:close/>
              </a:path>
              <a:path w="2056130" h="531495">
                <a:moveTo>
                  <a:pt x="1408112" y="531495"/>
                </a:moveTo>
                <a:lnTo>
                  <a:pt x="1379537" y="531495"/>
                </a:lnTo>
                <a:lnTo>
                  <a:pt x="1379537" y="521970"/>
                </a:lnTo>
                <a:lnTo>
                  <a:pt x="1408112" y="521970"/>
                </a:lnTo>
                <a:lnTo>
                  <a:pt x="1408112" y="531495"/>
                </a:lnTo>
                <a:close/>
              </a:path>
              <a:path w="2056130" h="531495">
                <a:moveTo>
                  <a:pt x="1370012" y="531495"/>
                </a:moveTo>
                <a:lnTo>
                  <a:pt x="1341437" y="531495"/>
                </a:lnTo>
                <a:lnTo>
                  <a:pt x="1341437" y="521970"/>
                </a:lnTo>
                <a:lnTo>
                  <a:pt x="1370012" y="521970"/>
                </a:lnTo>
                <a:lnTo>
                  <a:pt x="1370012" y="531495"/>
                </a:lnTo>
                <a:close/>
              </a:path>
              <a:path w="2056130" h="531495">
                <a:moveTo>
                  <a:pt x="1331912" y="531495"/>
                </a:moveTo>
                <a:lnTo>
                  <a:pt x="1303337" y="531495"/>
                </a:lnTo>
                <a:lnTo>
                  <a:pt x="1303337" y="521970"/>
                </a:lnTo>
                <a:lnTo>
                  <a:pt x="1331912" y="521970"/>
                </a:lnTo>
                <a:lnTo>
                  <a:pt x="1331912" y="531495"/>
                </a:lnTo>
                <a:close/>
              </a:path>
              <a:path w="2056130" h="531495">
                <a:moveTo>
                  <a:pt x="1293812" y="531495"/>
                </a:moveTo>
                <a:lnTo>
                  <a:pt x="1265237" y="531495"/>
                </a:lnTo>
                <a:lnTo>
                  <a:pt x="1265237" y="521970"/>
                </a:lnTo>
                <a:lnTo>
                  <a:pt x="1293812" y="521970"/>
                </a:lnTo>
                <a:lnTo>
                  <a:pt x="1293812" y="531495"/>
                </a:lnTo>
                <a:close/>
              </a:path>
              <a:path w="2056130" h="531495">
                <a:moveTo>
                  <a:pt x="1255712" y="531495"/>
                </a:moveTo>
                <a:lnTo>
                  <a:pt x="1227137" y="531495"/>
                </a:lnTo>
                <a:lnTo>
                  <a:pt x="1227137" y="521970"/>
                </a:lnTo>
                <a:lnTo>
                  <a:pt x="1255712" y="521970"/>
                </a:lnTo>
                <a:lnTo>
                  <a:pt x="1255712" y="531495"/>
                </a:lnTo>
                <a:close/>
              </a:path>
              <a:path w="2056130" h="531495">
                <a:moveTo>
                  <a:pt x="1217612" y="531495"/>
                </a:moveTo>
                <a:lnTo>
                  <a:pt x="1189037" y="531495"/>
                </a:lnTo>
                <a:lnTo>
                  <a:pt x="1189037" y="521970"/>
                </a:lnTo>
                <a:lnTo>
                  <a:pt x="1217612" y="521970"/>
                </a:lnTo>
                <a:lnTo>
                  <a:pt x="1217612" y="531495"/>
                </a:lnTo>
                <a:close/>
              </a:path>
              <a:path w="2056130" h="531495">
                <a:moveTo>
                  <a:pt x="1179512" y="531495"/>
                </a:moveTo>
                <a:lnTo>
                  <a:pt x="1150937" y="531495"/>
                </a:lnTo>
                <a:lnTo>
                  <a:pt x="1150937" y="521970"/>
                </a:lnTo>
                <a:lnTo>
                  <a:pt x="1179512" y="521970"/>
                </a:lnTo>
                <a:lnTo>
                  <a:pt x="1179512" y="531495"/>
                </a:lnTo>
                <a:close/>
              </a:path>
              <a:path w="2056130" h="531495">
                <a:moveTo>
                  <a:pt x="1141412" y="531495"/>
                </a:moveTo>
                <a:lnTo>
                  <a:pt x="1112837" y="531495"/>
                </a:lnTo>
                <a:lnTo>
                  <a:pt x="1112837" y="521970"/>
                </a:lnTo>
                <a:lnTo>
                  <a:pt x="1141412" y="521970"/>
                </a:lnTo>
                <a:lnTo>
                  <a:pt x="1141412" y="531495"/>
                </a:lnTo>
                <a:close/>
              </a:path>
              <a:path w="2056130" h="531495">
                <a:moveTo>
                  <a:pt x="1103312" y="531495"/>
                </a:moveTo>
                <a:lnTo>
                  <a:pt x="1074737" y="531495"/>
                </a:lnTo>
                <a:lnTo>
                  <a:pt x="1074737" y="521970"/>
                </a:lnTo>
                <a:lnTo>
                  <a:pt x="1103312" y="521970"/>
                </a:lnTo>
                <a:lnTo>
                  <a:pt x="1103312" y="531495"/>
                </a:lnTo>
                <a:close/>
              </a:path>
              <a:path w="2056130" h="531495">
                <a:moveTo>
                  <a:pt x="1065212" y="531495"/>
                </a:moveTo>
                <a:lnTo>
                  <a:pt x="1036637" y="531495"/>
                </a:lnTo>
                <a:lnTo>
                  <a:pt x="1036637" y="521970"/>
                </a:lnTo>
                <a:lnTo>
                  <a:pt x="1065212" y="521970"/>
                </a:lnTo>
                <a:lnTo>
                  <a:pt x="1065212" y="531495"/>
                </a:lnTo>
                <a:close/>
              </a:path>
              <a:path w="2056130" h="531495">
                <a:moveTo>
                  <a:pt x="1027112" y="531495"/>
                </a:moveTo>
                <a:lnTo>
                  <a:pt x="998537" y="531495"/>
                </a:lnTo>
                <a:lnTo>
                  <a:pt x="998537" y="521970"/>
                </a:lnTo>
                <a:lnTo>
                  <a:pt x="1027112" y="521970"/>
                </a:lnTo>
                <a:lnTo>
                  <a:pt x="1027112" y="531495"/>
                </a:lnTo>
                <a:close/>
              </a:path>
              <a:path w="2056130" h="531495">
                <a:moveTo>
                  <a:pt x="989012" y="531495"/>
                </a:moveTo>
                <a:lnTo>
                  <a:pt x="960437" y="531495"/>
                </a:lnTo>
                <a:lnTo>
                  <a:pt x="960437" y="521970"/>
                </a:lnTo>
                <a:lnTo>
                  <a:pt x="989012" y="521970"/>
                </a:lnTo>
                <a:lnTo>
                  <a:pt x="989012" y="531495"/>
                </a:lnTo>
                <a:close/>
              </a:path>
              <a:path w="2056130" h="531495">
                <a:moveTo>
                  <a:pt x="950912" y="531495"/>
                </a:moveTo>
                <a:lnTo>
                  <a:pt x="922337" y="531495"/>
                </a:lnTo>
                <a:lnTo>
                  <a:pt x="922337" y="521970"/>
                </a:lnTo>
                <a:lnTo>
                  <a:pt x="950912" y="521970"/>
                </a:lnTo>
                <a:lnTo>
                  <a:pt x="950912" y="531495"/>
                </a:lnTo>
                <a:close/>
              </a:path>
              <a:path w="2056130" h="531495">
                <a:moveTo>
                  <a:pt x="912812" y="531495"/>
                </a:moveTo>
                <a:lnTo>
                  <a:pt x="884237" y="531495"/>
                </a:lnTo>
                <a:lnTo>
                  <a:pt x="884237" y="521970"/>
                </a:lnTo>
                <a:lnTo>
                  <a:pt x="912812" y="521970"/>
                </a:lnTo>
                <a:lnTo>
                  <a:pt x="912812" y="531495"/>
                </a:lnTo>
                <a:close/>
              </a:path>
              <a:path w="2056130" h="531495">
                <a:moveTo>
                  <a:pt x="874712" y="531495"/>
                </a:moveTo>
                <a:lnTo>
                  <a:pt x="846137" y="531495"/>
                </a:lnTo>
                <a:lnTo>
                  <a:pt x="846137" y="521970"/>
                </a:lnTo>
                <a:lnTo>
                  <a:pt x="874712" y="521970"/>
                </a:lnTo>
                <a:lnTo>
                  <a:pt x="874712" y="531495"/>
                </a:lnTo>
                <a:close/>
              </a:path>
              <a:path w="2056130" h="531495">
                <a:moveTo>
                  <a:pt x="836612" y="531495"/>
                </a:moveTo>
                <a:lnTo>
                  <a:pt x="808037" y="531495"/>
                </a:lnTo>
                <a:lnTo>
                  <a:pt x="808037" y="521970"/>
                </a:lnTo>
                <a:lnTo>
                  <a:pt x="836612" y="521970"/>
                </a:lnTo>
                <a:lnTo>
                  <a:pt x="836612" y="531495"/>
                </a:lnTo>
                <a:close/>
              </a:path>
              <a:path w="2056130" h="531495">
                <a:moveTo>
                  <a:pt x="798512" y="531495"/>
                </a:moveTo>
                <a:lnTo>
                  <a:pt x="769937" y="531495"/>
                </a:lnTo>
                <a:lnTo>
                  <a:pt x="769937" y="521970"/>
                </a:lnTo>
                <a:lnTo>
                  <a:pt x="798512" y="521970"/>
                </a:lnTo>
                <a:lnTo>
                  <a:pt x="798512" y="531495"/>
                </a:lnTo>
                <a:close/>
              </a:path>
              <a:path w="2056130" h="531495">
                <a:moveTo>
                  <a:pt x="760412" y="531495"/>
                </a:moveTo>
                <a:lnTo>
                  <a:pt x="731837" y="531495"/>
                </a:lnTo>
                <a:lnTo>
                  <a:pt x="731837" y="521970"/>
                </a:lnTo>
                <a:lnTo>
                  <a:pt x="760412" y="521970"/>
                </a:lnTo>
                <a:lnTo>
                  <a:pt x="760412" y="531495"/>
                </a:lnTo>
                <a:close/>
              </a:path>
              <a:path w="2056130" h="531495">
                <a:moveTo>
                  <a:pt x="722312" y="531495"/>
                </a:moveTo>
                <a:lnTo>
                  <a:pt x="693737" y="531495"/>
                </a:lnTo>
                <a:lnTo>
                  <a:pt x="693737" y="521970"/>
                </a:lnTo>
                <a:lnTo>
                  <a:pt x="722312" y="521970"/>
                </a:lnTo>
                <a:lnTo>
                  <a:pt x="722312" y="531495"/>
                </a:lnTo>
                <a:close/>
              </a:path>
              <a:path w="2056130" h="531495">
                <a:moveTo>
                  <a:pt x="684212" y="531495"/>
                </a:moveTo>
                <a:lnTo>
                  <a:pt x="655637" y="531495"/>
                </a:lnTo>
                <a:lnTo>
                  <a:pt x="655637" y="521970"/>
                </a:lnTo>
                <a:lnTo>
                  <a:pt x="684212" y="521970"/>
                </a:lnTo>
                <a:lnTo>
                  <a:pt x="684212" y="531495"/>
                </a:lnTo>
                <a:close/>
              </a:path>
              <a:path w="2056130" h="531495">
                <a:moveTo>
                  <a:pt x="646112" y="531495"/>
                </a:moveTo>
                <a:lnTo>
                  <a:pt x="617537" y="531495"/>
                </a:lnTo>
                <a:lnTo>
                  <a:pt x="617537" y="521970"/>
                </a:lnTo>
                <a:lnTo>
                  <a:pt x="646112" y="521970"/>
                </a:lnTo>
                <a:lnTo>
                  <a:pt x="646112" y="531495"/>
                </a:lnTo>
                <a:close/>
              </a:path>
              <a:path w="2056130" h="531495">
                <a:moveTo>
                  <a:pt x="608012" y="531495"/>
                </a:moveTo>
                <a:lnTo>
                  <a:pt x="579437" y="531495"/>
                </a:lnTo>
                <a:lnTo>
                  <a:pt x="579437" y="521970"/>
                </a:lnTo>
                <a:lnTo>
                  <a:pt x="608012" y="521970"/>
                </a:lnTo>
                <a:lnTo>
                  <a:pt x="608012" y="531495"/>
                </a:lnTo>
                <a:close/>
              </a:path>
              <a:path w="2056130" h="531495">
                <a:moveTo>
                  <a:pt x="569912" y="531495"/>
                </a:moveTo>
                <a:lnTo>
                  <a:pt x="541337" y="531495"/>
                </a:lnTo>
                <a:lnTo>
                  <a:pt x="541337" y="521970"/>
                </a:lnTo>
                <a:lnTo>
                  <a:pt x="569912" y="521970"/>
                </a:lnTo>
                <a:lnTo>
                  <a:pt x="569912" y="531495"/>
                </a:lnTo>
                <a:close/>
              </a:path>
              <a:path w="2056130" h="531495">
                <a:moveTo>
                  <a:pt x="531812" y="531495"/>
                </a:moveTo>
                <a:lnTo>
                  <a:pt x="503237" y="531495"/>
                </a:lnTo>
                <a:lnTo>
                  <a:pt x="503237" y="521970"/>
                </a:lnTo>
                <a:lnTo>
                  <a:pt x="531812" y="521970"/>
                </a:lnTo>
                <a:lnTo>
                  <a:pt x="531812" y="531495"/>
                </a:lnTo>
                <a:close/>
              </a:path>
              <a:path w="2056130" h="531495">
                <a:moveTo>
                  <a:pt x="493712" y="531495"/>
                </a:moveTo>
                <a:lnTo>
                  <a:pt x="465137" y="531495"/>
                </a:lnTo>
                <a:lnTo>
                  <a:pt x="465137" y="521970"/>
                </a:lnTo>
                <a:lnTo>
                  <a:pt x="493712" y="521970"/>
                </a:lnTo>
                <a:lnTo>
                  <a:pt x="493712" y="531495"/>
                </a:lnTo>
                <a:close/>
              </a:path>
              <a:path w="2056130" h="531495">
                <a:moveTo>
                  <a:pt x="455612" y="531495"/>
                </a:moveTo>
                <a:lnTo>
                  <a:pt x="427037" y="531495"/>
                </a:lnTo>
                <a:lnTo>
                  <a:pt x="427037" y="521970"/>
                </a:lnTo>
                <a:lnTo>
                  <a:pt x="455612" y="521970"/>
                </a:lnTo>
                <a:lnTo>
                  <a:pt x="455612" y="531495"/>
                </a:lnTo>
                <a:close/>
              </a:path>
              <a:path w="2056130" h="531495">
                <a:moveTo>
                  <a:pt x="417512" y="531495"/>
                </a:moveTo>
                <a:lnTo>
                  <a:pt x="388937" y="531495"/>
                </a:lnTo>
                <a:lnTo>
                  <a:pt x="388937" y="521970"/>
                </a:lnTo>
                <a:lnTo>
                  <a:pt x="417512" y="521970"/>
                </a:lnTo>
                <a:lnTo>
                  <a:pt x="417512" y="531495"/>
                </a:lnTo>
                <a:close/>
              </a:path>
              <a:path w="2056130" h="531495">
                <a:moveTo>
                  <a:pt x="379412" y="531495"/>
                </a:moveTo>
                <a:lnTo>
                  <a:pt x="350837" y="531495"/>
                </a:lnTo>
                <a:lnTo>
                  <a:pt x="350837" y="521970"/>
                </a:lnTo>
                <a:lnTo>
                  <a:pt x="379412" y="521970"/>
                </a:lnTo>
                <a:lnTo>
                  <a:pt x="379412" y="531495"/>
                </a:lnTo>
                <a:close/>
              </a:path>
              <a:path w="2056130" h="531495">
                <a:moveTo>
                  <a:pt x="341312" y="531495"/>
                </a:moveTo>
                <a:lnTo>
                  <a:pt x="312737" y="531495"/>
                </a:lnTo>
                <a:lnTo>
                  <a:pt x="312737" y="521970"/>
                </a:lnTo>
                <a:lnTo>
                  <a:pt x="341312" y="521970"/>
                </a:lnTo>
                <a:lnTo>
                  <a:pt x="341312" y="531495"/>
                </a:lnTo>
                <a:close/>
              </a:path>
              <a:path w="2056130" h="531495">
                <a:moveTo>
                  <a:pt x="303212" y="531495"/>
                </a:moveTo>
                <a:lnTo>
                  <a:pt x="274637" y="531495"/>
                </a:lnTo>
                <a:lnTo>
                  <a:pt x="274637" y="521970"/>
                </a:lnTo>
                <a:lnTo>
                  <a:pt x="303212" y="521970"/>
                </a:lnTo>
                <a:lnTo>
                  <a:pt x="303212" y="531495"/>
                </a:lnTo>
                <a:close/>
              </a:path>
              <a:path w="2056130" h="531495">
                <a:moveTo>
                  <a:pt x="265112" y="531495"/>
                </a:moveTo>
                <a:lnTo>
                  <a:pt x="236537" y="531495"/>
                </a:lnTo>
                <a:lnTo>
                  <a:pt x="236537" y="521970"/>
                </a:lnTo>
                <a:lnTo>
                  <a:pt x="265112" y="521970"/>
                </a:lnTo>
                <a:lnTo>
                  <a:pt x="265112" y="531495"/>
                </a:lnTo>
                <a:close/>
              </a:path>
              <a:path w="2056130" h="531495">
                <a:moveTo>
                  <a:pt x="227012" y="531495"/>
                </a:moveTo>
                <a:lnTo>
                  <a:pt x="198437" y="531495"/>
                </a:lnTo>
                <a:lnTo>
                  <a:pt x="198437" y="521970"/>
                </a:lnTo>
                <a:lnTo>
                  <a:pt x="227012" y="521970"/>
                </a:lnTo>
                <a:lnTo>
                  <a:pt x="227012" y="531495"/>
                </a:lnTo>
                <a:close/>
              </a:path>
              <a:path w="2056130" h="531495">
                <a:moveTo>
                  <a:pt x="188912" y="531495"/>
                </a:moveTo>
                <a:lnTo>
                  <a:pt x="160337" y="531495"/>
                </a:lnTo>
                <a:lnTo>
                  <a:pt x="160337" y="521970"/>
                </a:lnTo>
                <a:lnTo>
                  <a:pt x="188912" y="521970"/>
                </a:lnTo>
                <a:lnTo>
                  <a:pt x="188912" y="531495"/>
                </a:lnTo>
                <a:close/>
              </a:path>
              <a:path w="2056130" h="531495">
                <a:moveTo>
                  <a:pt x="150812" y="531495"/>
                </a:moveTo>
                <a:lnTo>
                  <a:pt x="122237" y="531495"/>
                </a:lnTo>
                <a:lnTo>
                  <a:pt x="122237" y="521970"/>
                </a:lnTo>
                <a:lnTo>
                  <a:pt x="150812" y="521970"/>
                </a:lnTo>
                <a:lnTo>
                  <a:pt x="150812" y="531495"/>
                </a:lnTo>
                <a:close/>
              </a:path>
              <a:path w="2056130" h="531495">
                <a:moveTo>
                  <a:pt x="112712" y="531495"/>
                </a:moveTo>
                <a:lnTo>
                  <a:pt x="84137" y="531495"/>
                </a:lnTo>
                <a:lnTo>
                  <a:pt x="84137" y="521970"/>
                </a:lnTo>
                <a:lnTo>
                  <a:pt x="112712" y="521970"/>
                </a:lnTo>
                <a:lnTo>
                  <a:pt x="112712" y="531495"/>
                </a:lnTo>
                <a:close/>
              </a:path>
              <a:path w="2056130" h="531495">
                <a:moveTo>
                  <a:pt x="74612" y="531495"/>
                </a:moveTo>
                <a:lnTo>
                  <a:pt x="46037" y="531495"/>
                </a:lnTo>
                <a:lnTo>
                  <a:pt x="46037" y="521970"/>
                </a:lnTo>
                <a:lnTo>
                  <a:pt x="74612" y="521970"/>
                </a:lnTo>
                <a:lnTo>
                  <a:pt x="74612" y="531495"/>
                </a:lnTo>
                <a:close/>
              </a:path>
            </a:pathLst>
          </a:custGeom>
          <a:solidFill>
            <a:srgbClr val="835DFC"/>
          </a:solidFill>
        </p:spPr>
        <p:txBody>
          <a:bodyPr wrap="square" lIns="0" tIns="0" rIns="0" bIns="0" rtlCol="0"/>
          <a:lstStyle/>
          <a:p>
            <a:endParaRPr/>
          </a:p>
        </p:txBody>
      </p:sp>
      <p:sp>
        <p:nvSpPr>
          <p:cNvPr id="8" name="object 8"/>
          <p:cNvSpPr/>
          <p:nvPr/>
        </p:nvSpPr>
        <p:spPr>
          <a:xfrm>
            <a:off x="661416" y="6044565"/>
            <a:ext cx="230759" cy="231139"/>
          </a:xfrm>
          <a:prstGeom prst="rect">
            <a:avLst/>
          </a:prstGeom>
          <a:blipFill>
            <a:blip r:embed="rId3" cstate="print"/>
            <a:stretch>
              <a:fillRect/>
            </a:stretch>
          </a:blipFill>
        </p:spPr>
        <p:txBody>
          <a:bodyPr wrap="square" lIns="0" tIns="0" rIns="0" bIns="0" rtlCol="0"/>
          <a:lstStyle/>
          <a:p>
            <a:endParaRPr/>
          </a:p>
        </p:txBody>
      </p:sp>
      <p:sp>
        <p:nvSpPr>
          <p:cNvPr id="9" name="object 9"/>
          <p:cNvSpPr txBox="1"/>
          <p:nvPr/>
        </p:nvSpPr>
        <p:spPr>
          <a:xfrm>
            <a:off x="700405" y="5999035"/>
            <a:ext cx="2026285" cy="497205"/>
          </a:xfrm>
          <a:prstGeom prst="rect">
            <a:avLst/>
          </a:prstGeom>
        </p:spPr>
        <p:txBody>
          <a:bodyPr vert="horz" wrap="square" lIns="0" tIns="32384" rIns="0" bIns="0" rtlCol="0">
            <a:spAutoFit/>
          </a:bodyPr>
          <a:lstStyle/>
          <a:p>
            <a:pPr marL="182245" marR="5080" indent="-169545">
              <a:lnSpc>
                <a:spcPct val="92800"/>
              </a:lnSpc>
              <a:spcBef>
                <a:spcPts val="254"/>
              </a:spcBef>
            </a:pPr>
            <a:r>
              <a:rPr sz="1800" dirty="0">
                <a:solidFill>
                  <a:srgbClr val="FFFFFF"/>
                </a:solidFill>
                <a:latin typeface="Arial"/>
                <a:cs typeface="Arial"/>
              </a:rPr>
              <a:t>5</a:t>
            </a:r>
            <a:r>
              <a:rPr sz="1800" spc="145" dirty="0">
                <a:solidFill>
                  <a:srgbClr val="FFFFFF"/>
                </a:solidFill>
                <a:latin typeface="Arial"/>
                <a:cs typeface="Arial"/>
              </a:rPr>
              <a:t> </a:t>
            </a:r>
            <a:r>
              <a:rPr sz="2100" baseline="1984" dirty="0">
                <a:solidFill>
                  <a:srgbClr val="404040"/>
                </a:solidFill>
                <a:latin typeface="Microsoft YaHei"/>
                <a:cs typeface="Microsoft YaHei"/>
              </a:rPr>
              <a:t>支付成功后可查看提</a:t>
            </a:r>
            <a:r>
              <a:rPr sz="2100" spc="7" baseline="1984" dirty="0">
                <a:solidFill>
                  <a:srgbClr val="404040"/>
                </a:solidFill>
                <a:latin typeface="Microsoft YaHei"/>
                <a:cs typeface="Microsoft YaHei"/>
              </a:rPr>
              <a:t>货 </a:t>
            </a:r>
            <a:r>
              <a:rPr sz="1400" spc="5" dirty="0">
                <a:solidFill>
                  <a:srgbClr val="404040"/>
                </a:solidFill>
                <a:latin typeface="Microsoft YaHei"/>
                <a:cs typeface="Microsoft YaHei"/>
              </a:rPr>
              <a:t>码</a:t>
            </a:r>
            <a:endParaRPr sz="1400">
              <a:latin typeface="Microsoft YaHei"/>
              <a:cs typeface="Microsoft YaHei"/>
            </a:endParaRPr>
          </a:p>
        </p:txBody>
      </p:sp>
      <p:sp>
        <p:nvSpPr>
          <p:cNvPr id="10" name="object 10"/>
          <p:cNvSpPr/>
          <p:nvPr/>
        </p:nvSpPr>
        <p:spPr>
          <a:xfrm>
            <a:off x="3600132" y="6009322"/>
            <a:ext cx="2056130" cy="531495"/>
          </a:xfrm>
          <a:custGeom>
            <a:avLst/>
            <a:gdLst/>
            <a:ahLst/>
            <a:cxnLst/>
            <a:rect l="l" t="t" r="r" b="b"/>
            <a:pathLst>
              <a:path w="2056129" h="531495">
                <a:moveTo>
                  <a:pt x="7937" y="526732"/>
                </a:moveTo>
                <a:lnTo>
                  <a:pt x="0" y="526732"/>
                </a:lnTo>
                <a:lnTo>
                  <a:pt x="0" y="498157"/>
                </a:lnTo>
                <a:lnTo>
                  <a:pt x="9525" y="498157"/>
                </a:lnTo>
                <a:lnTo>
                  <a:pt x="9525" y="521969"/>
                </a:lnTo>
                <a:lnTo>
                  <a:pt x="7937" y="521969"/>
                </a:lnTo>
                <a:lnTo>
                  <a:pt x="7937" y="526732"/>
                </a:lnTo>
                <a:close/>
              </a:path>
              <a:path w="2056129" h="531495">
                <a:moveTo>
                  <a:pt x="36512" y="531494"/>
                </a:moveTo>
                <a:lnTo>
                  <a:pt x="7937" y="531494"/>
                </a:lnTo>
                <a:lnTo>
                  <a:pt x="7937" y="521969"/>
                </a:lnTo>
                <a:lnTo>
                  <a:pt x="9525" y="521969"/>
                </a:lnTo>
                <a:lnTo>
                  <a:pt x="9525" y="526732"/>
                </a:lnTo>
                <a:lnTo>
                  <a:pt x="36512" y="526732"/>
                </a:lnTo>
                <a:lnTo>
                  <a:pt x="36512" y="531494"/>
                </a:lnTo>
                <a:close/>
              </a:path>
              <a:path w="2056129" h="531495">
                <a:moveTo>
                  <a:pt x="36512" y="526732"/>
                </a:moveTo>
                <a:lnTo>
                  <a:pt x="9525" y="526732"/>
                </a:lnTo>
                <a:lnTo>
                  <a:pt x="9525" y="521969"/>
                </a:lnTo>
                <a:lnTo>
                  <a:pt x="36512" y="521969"/>
                </a:lnTo>
                <a:lnTo>
                  <a:pt x="36512" y="526732"/>
                </a:lnTo>
                <a:close/>
              </a:path>
              <a:path w="2056129" h="531495">
                <a:moveTo>
                  <a:pt x="9525" y="488632"/>
                </a:moveTo>
                <a:lnTo>
                  <a:pt x="0" y="488632"/>
                </a:lnTo>
                <a:lnTo>
                  <a:pt x="0" y="460057"/>
                </a:lnTo>
                <a:lnTo>
                  <a:pt x="9525" y="460057"/>
                </a:lnTo>
                <a:lnTo>
                  <a:pt x="9525" y="488632"/>
                </a:lnTo>
                <a:close/>
              </a:path>
              <a:path w="2056129" h="531495">
                <a:moveTo>
                  <a:pt x="9525" y="450532"/>
                </a:moveTo>
                <a:lnTo>
                  <a:pt x="0" y="450532"/>
                </a:lnTo>
                <a:lnTo>
                  <a:pt x="0" y="421957"/>
                </a:lnTo>
                <a:lnTo>
                  <a:pt x="9525" y="421957"/>
                </a:lnTo>
                <a:lnTo>
                  <a:pt x="9525" y="450532"/>
                </a:lnTo>
                <a:close/>
              </a:path>
              <a:path w="2056129" h="531495">
                <a:moveTo>
                  <a:pt x="9525" y="412432"/>
                </a:moveTo>
                <a:lnTo>
                  <a:pt x="0" y="412432"/>
                </a:lnTo>
                <a:lnTo>
                  <a:pt x="0" y="383857"/>
                </a:lnTo>
                <a:lnTo>
                  <a:pt x="9525" y="383857"/>
                </a:lnTo>
                <a:lnTo>
                  <a:pt x="9525" y="412432"/>
                </a:lnTo>
                <a:close/>
              </a:path>
              <a:path w="2056129" h="531495">
                <a:moveTo>
                  <a:pt x="9525" y="374332"/>
                </a:moveTo>
                <a:lnTo>
                  <a:pt x="0" y="374332"/>
                </a:lnTo>
                <a:lnTo>
                  <a:pt x="0" y="345757"/>
                </a:lnTo>
                <a:lnTo>
                  <a:pt x="9525" y="345757"/>
                </a:lnTo>
                <a:lnTo>
                  <a:pt x="9525" y="374332"/>
                </a:lnTo>
                <a:close/>
              </a:path>
              <a:path w="2056129" h="531495">
                <a:moveTo>
                  <a:pt x="9525" y="336232"/>
                </a:moveTo>
                <a:lnTo>
                  <a:pt x="0" y="336232"/>
                </a:lnTo>
                <a:lnTo>
                  <a:pt x="0" y="307657"/>
                </a:lnTo>
                <a:lnTo>
                  <a:pt x="9525" y="307657"/>
                </a:lnTo>
                <a:lnTo>
                  <a:pt x="9525" y="336232"/>
                </a:lnTo>
                <a:close/>
              </a:path>
              <a:path w="2056129" h="531495">
                <a:moveTo>
                  <a:pt x="9525" y="298132"/>
                </a:moveTo>
                <a:lnTo>
                  <a:pt x="0" y="298132"/>
                </a:lnTo>
                <a:lnTo>
                  <a:pt x="0" y="269557"/>
                </a:lnTo>
                <a:lnTo>
                  <a:pt x="9525" y="269557"/>
                </a:lnTo>
                <a:lnTo>
                  <a:pt x="9525" y="298132"/>
                </a:lnTo>
                <a:close/>
              </a:path>
              <a:path w="2056129" h="531495">
                <a:moveTo>
                  <a:pt x="9525" y="260032"/>
                </a:moveTo>
                <a:lnTo>
                  <a:pt x="0" y="260032"/>
                </a:lnTo>
                <a:lnTo>
                  <a:pt x="0" y="231457"/>
                </a:lnTo>
                <a:lnTo>
                  <a:pt x="9525" y="231457"/>
                </a:lnTo>
                <a:lnTo>
                  <a:pt x="9525" y="260032"/>
                </a:lnTo>
                <a:close/>
              </a:path>
              <a:path w="2056129" h="531495">
                <a:moveTo>
                  <a:pt x="9525" y="221932"/>
                </a:moveTo>
                <a:lnTo>
                  <a:pt x="0" y="221932"/>
                </a:lnTo>
                <a:lnTo>
                  <a:pt x="0" y="193357"/>
                </a:lnTo>
                <a:lnTo>
                  <a:pt x="9525" y="193357"/>
                </a:lnTo>
                <a:lnTo>
                  <a:pt x="9525" y="221932"/>
                </a:lnTo>
                <a:close/>
              </a:path>
              <a:path w="2056129" h="531495">
                <a:moveTo>
                  <a:pt x="9525" y="183832"/>
                </a:moveTo>
                <a:lnTo>
                  <a:pt x="0" y="183832"/>
                </a:lnTo>
                <a:lnTo>
                  <a:pt x="0" y="155257"/>
                </a:lnTo>
                <a:lnTo>
                  <a:pt x="9525" y="155257"/>
                </a:lnTo>
                <a:lnTo>
                  <a:pt x="9525" y="183832"/>
                </a:lnTo>
                <a:close/>
              </a:path>
              <a:path w="2056129" h="531495">
                <a:moveTo>
                  <a:pt x="9525" y="145732"/>
                </a:moveTo>
                <a:lnTo>
                  <a:pt x="0" y="145732"/>
                </a:lnTo>
                <a:lnTo>
                  <a:pt x="0" y="117157"/>
                </a:lnTo>
                <a:lnTo>
                  <a:pt x="9525" y="117157"/>
                </a:lnTo>
                <a:lnTo>
                  <a:pt x="9525" y="145732"/>
                </a:lnTo>
                <a:close/>
              </a:path>
              <a:path w="2056129" h="531495">
                <a:moveTo>
                  <a:pt x="9525" y="107632"/>
                </a:moveTo>
                <a:lnTo>
                  <a:pt x="0" y="107632"/>
                </a:lnTo>
                <a:lnTo>
                  <a:pt x="0" y="79057"/>
                </a:lnTo>
                <a:lnTo>
                  <a:pt x="9525" y="79057"/>
                </a:lnTo>
                <a:lnTo>
                  <a:pt x="9525" y="107632"/>
                </a:lnTo>
                <a:close/>
              </a:path>
              <a:path w="2056129" h="531495">
                <a:moveTo>
                  <a:pt x="9525" y="69532"/>
                </a:moveTo>
                <a:lnTo>
                  <a:pt x="0" y="69532"/>
                </a:lnTo>
                <a:lnTo>
                  <a:pt x="0" y="40957"/>
                </a:lnTo>
                <a:lnTo>
                  <a:pt x="9525" y="40957"/>
                </a:lnTo>
                <a:lnTo>
                  <a:pt x="9525" y="69532"/>
                </a:lnTo>
                <a:close/>
              </a:path>
              <a:path w="2056129" h="531495">
                <a:moveTo>
                  <a:pt x="9525" y="31432"/>
                </a:moveTo>
                <a:lnTo>
                  <a:pt x="0" y="31432"/>
                </a:lnTo>
                <a:lnTo>
                  <a:pt x="0" y="4762"/>
                </a:lnTo>
                <a:lnTo>
                  <a:pt x="4762" y="0"/>
                </a:lnTo>
                <a:lnTo>
                  <a:pt x="6667" y="0"/>
                </a:lnTo>
                <a:lnTo>
                  <a:pt x="6667" y="7620"/>
                </a:lnTo>
                <a:lnTo>
                  <a:pt x="4762" y="9525"/>
                </a:lnTo>
                <a:lnTo>
                  <a:pt x="9525" y="9525"/>
                </a:lnTo>
                <a:lnTo>
                  <a:pt x="9525" y="31432"/>
                </a:lnTo>
                <a:close/>
              </a:path>
              <a:path w="2056129" h="531495">
                <a:moveTo>
                  <a:pt x="9525" y="9525"/>
                </a:moveTo>
                <a:lnTo>
                  <a:pt x="6667" y="9525"/>
                </a:lnTo>
                <a:lnTo>
                  <a:pt x="6667" y="7620"/>
                </a:lnTo>
                <a:lnTo>
                  <a:pt x="9525" y="4762"/>
                </a:lnTo>
                <a:lnTo>
                  <a:pt x="9525" y="9525"/>
                </a:lnTo>
                <a:close/>
              </a:path>
              <a:path w="2056129" h="531495">
                <a:moveTo>
                  <a:pt x="6667" y="9525"/>
                </a:moveTo>
                <a:lnTo>
                  <a:pt x="4762" y="9525"/>
                </a:lnTo>
                <a:lnTo>
                  <a:pt x="6667" y="7620"/>
                </a:lnTo>
                <a:lnTo>
                  <a:pt x="6667" y="9525"/>
                </a:lnTo>
                <a:close/>
              </a:path>
              <a:path w="2056129" h="531495">
                <a:moveTo>
                  <a:pt x="44767" y="9525"/>
                </a:moveTo>
                <a:lnTo>
                  <a:pt x="16192" y="9525"/>
                </a:lnTo>
                <a:lnTo>
                  <a:pt x="16192" y="0"/>
                </a:lnTo>
                <a:lnTo>
                  <a:pt x="44767" y="0"/>
                </a:lnTo>
                <a:lnTo>
                  <a:pt x="44767" y="9525"/>
                </a:lnTo>
                <a:close/>
              </a:path>
              <a:path w="2056129" h="531495">
                <a:moveTo>
                  <a:pt x="82867" y="9525"/>
                </a:moveTo>
                <a:lnTo>
                  <a:pt x="54292" y="9525"/>
                </a:lnTo>
                <a:lnTo>
                  <a:pt x="54292" y="0"/>
                </a:lnTo>
                <a:lnTo>
                  <a:pt x="82867" y="0"/>
                </a:lnTo>
                <a:lnTo>
                  <a:pt x="82867" y="9525"/>
                </a:lnTo>
                <a:close/>
              </a:path>
              <a:path w="2056129" h="531495">
                <a:moveTo>
                  <a:pt x="120967" y="9525"/>
                </a:moveTo>
                <a:lnTo>
                  <a:pt x="92392" y="9525"/>
                </a:lnTo>
                <a:lnTo>
                  <a:pt x="92392" y="0"/>
                </a:lnTo>
                <a:lnTo>
                  <a:pt x="120967" y="0"/>
                </a:lnTo>
                <a:lnTo>
                  <a:pt x="120967" y="9525"/>
                </a:lnTo>
                <a:close/>
              </a:path>
              <a:path w="2056129" h="531495">
                <a:moveTo>
                  <a:pt x="159067" y="9525"/>
                </a:moveTo>
                <a:lnTo>
                  <a:pt x="130492" y="9525"/>
                </a:lnTo>
                <a:lnTo>
                  <a:pt x="130492" y="0"/>
                </a:lnTo>
                <a:lnTo>
                  <a:pt x="159067" y="0"/>
                </a:lnTo>
                <a:lnTo>
                  <a:pt x="159067" y="9525"/>
                </a:lnTo>
                <a:close/>
              </a:path>
              <a:path w="2056129" h="531495">
                <a:moveTo>
                  <a:pt x="197167" y="9525"/>
                </a:moveTo>
                <a:lnTo>
                  <a:pt x="168592" y="9525"/>
                </a:lnTo>
                <a:lnTo>
                  <a:pt x="168592" y="0"/>
                </a:lnTo>
                <a:lnTo>
                  <a:pt x="197167" y="0"/>
                </a:lnTo>
                <a:lnTo>
                  <a:pt x="197167" y="9525"/>
                </a:lnTo>
                <a:close/>
              </a:path>
              <a:path w="2056129" h="531495">
                <a:moveTo>
                  <a:pt x="235267" y="9525"/>
                </a:moveTo>
                <a:lnTo>
                  <a:pt x="206692" y="9525"/>
                </a:lnTo>
                <a:lnTo>
                  <a:pt x="206692" y="0"/>
                </a:lnTo>
                <a:lnTo>
                  <a:pt x="235267" y="0"/>
                </a:lnTo>
                <a:lnTo>
                  <a:pt x="235267" y="9525"/>
                </a:lnTo>
                <a:close/>
              </a:path>
              <a:path w="2056129" h="531495">
                <a:moveTo>
                  <a:pt x="273367" y="9525"/>
                </a:moveTo>
                <a:lnTo>
                  <a:pt x="244792" y="9525"/>
                </a:lnTo>
                <a:lnTo>
                  <a:pt x="244792" y="0"/>
                </a:lnTo>
                <a:lnTo>
                  <a:pt x="273367" y="0"/>
                </a:lnTo>
                <a:lnTo>
                  <a:pt x="273367" y="9525"/>
                </a:lnTo>
                <a:close/>
              </a:path>
              <a:path w="2056129" h="531495">
                <a:moveTo>
                  <a:pt x="311467" y="9525"/>
                </a:moveTo>
                <a:lnTo>
                  <a:pt x="282892" y="9525"/>
                </a:lnTo>
                <a:lnTo>
                  <a:pt x="282892" y="0"/>
                </a:lnTo>
                <a:lnTo>
                  <a:pt x="311467" y="0"/>
                </a:lnTo>
                <a:lnTo>
                  <a:pt x="311467" y="9525"/>
                </a:lnTo>
                <a:close/>
              </a:path>
              <a:path w="2056129" h="531495">
                <a:moveTo>
                  <a:pt x="349567" y="9525"/>
                </a:moveTo>
                <a:lnTo>
                  <a:pt x="320992" y="9525"/>
                </a:lnTo>
                <a:lnTo>
                  <a:pt x="320992" y="0"/>
                </a:lnTo>
                <a:lnTo>
                  <a:pt x="349567" y="0"/>
                </a:lnTo>
                <a:lnTo>
                  <a:pt x="349567" y="9525"/>
                </a:lnTo>
                <a:close/>
              </a:path>
              <a:path w="2056129" h="531495">
                <a:moveTo>
                  <a:pt x="387667" y="9525"/>
                </a:moveTo>
                <a:lnTo>
                  <a:pt x="359092" y="9525"/>
                </a:lnTo>
                <a:lnTo>
                  <a:pt x="359092" y="0"/>
                </a:lnTo>
                <a:lnTo>
                  <a:pt x="387667" y="0"/>
                </a:lnTo>
                <a:lnTo>
                  <a:pt x="387667" y="9525"/>
                </a:lnTo>
                <a:close/>
              </a:path>
              <a:path w="2056129" h="531495">
                <a:moveTo>
                  <a:pt x="425767" y="9525"/>
                </a:moveTo>
                <a:lnTo>
                  <a:pt x="397192" y="9525"/>
                </a:lnTo>
                <a:lnTo>
                  <a:pt x="397192" y="0"/>
                </a:lnTo>
                <a:lnTo>
                  <a:pt x="425767" y="0"/>
                </a:lnTo>
                <a:lnTo>
                  <a:pt x="425767" y="9525"/>
                </a:lnTo>
                <a:close/>
              </a:path>
              <a:path w="2056129" h="531495">
                <a:moveTo>
                  <a:pt x="463867" y="9525"/>
                </a:moveTo>
                <a:lnTo>
                  <a:pt x="435292" y="9525"/>
                </a:lnTo>
                <a:lnTo>
                  <a:pt x="435292" y="0"/>
                </a:lnTo>
                <a:lnTo>
                  <a:pt x="463867" y="0"/>
                </a:lnTo>
                <a:lnTo>
                  <a:pt x="463867" y="9525"/>
                </a:lnTo>
                <a:close/>
              </a:path>
              <a:path w="2056129" h="531495">
                <a:moveTo>
                  <a:pt x="501967" y="9525"/>
                </a:moveTo>
                <a:lnTo>
                  <a:pt x="473392" y="9525"/>
                </a:lnTo>
                <a:lnTo>
                  <a:pt x="473392" y="0"/>
                </a:lnTo>
                <a:lnTo>
                  <a:pt x="501967" y="0"/>
                </a:lnTo>
                <a:lnTo>
                  <a:pt x="501967" y="9525"/>
                </a:lnTo>
                <a:close/>
              </a:path>
              <a:path w="2056129" h="531495">
                <a:moveTo>
                  <a:pt x="540067" y="9525"/>
                </a:moveTo>
                <a:lnTo>
                  <a:pt x="511492" y="9525"/>
                </a:lnTo>
                <a:lnTo>
                  <a:pt x="511492" y="0"/>
                </a:lnTo>
                <a:lnTo>
                  <a:pt x="540067" y="0"/>
                </a:lnTo>
                <a:lnTo>
                  <a:pt x="540067" y="9525"/>
                </a:lnTo>
                <a:close/>
              </a:path>
              <a:path w="2056129" h="531495">
                <a:moveTo>
                  <a:pt x="578167" y="9525"/>
                </a:moveTo>
                <a:lnTo>
                  <a:pt x="549592" y="9525"/>
                </a:lnTo>
                <a:lnTo>
                  <a:pt x="549592" y="0"/>
                </a:lnTo>
                <a:lnTo>
                  <a:pt x="578167" y="0"/>
                </a:lnTo>
                <a:lnTo>
                  <a:pt x="578167" y="9525"/>
                </a:lnTo>
                <a:close/>
              </a:path>
              <a:path w="2056129" h="531495">
                <a:moveTo>
                  <a:pt x="616267" y="9525"/>
                </a:moveTo>
                <a:lnTo>
                  <a:pt x="587692" y="9525"/>
                </a:lnTo>
                <a:lnTo>
                  <a:pt x="587692" y="0"/>
                </a:lnTo>
                <a:lnTo>
                  <a:pt x="616267" y="0"/>
                </a:lnTo>
                <a:lnTo>
                  <a:pt x="616267" y="9525"/>
                </a:lnTo>
                <a:close/>
              </a:path>
              <a:path w="2056129" h="531495">
                <a:moveTo>
                  <a:pt x="654367" y="9525"/>
                </a:moveTo>
                <a:lnTo>
                  <a:pt x="625792" y="9525"/>
                </a:lnTo>
                <a:lnTo>
                  <a:pt x="625792" y="0"/>
                </a:lnTo>
                <a:lnTo>
                  <a:pt x="654367" y="0"/>
                </a:lnTo>
                <a:lnTo>
                  <a:pt x="654367" y="9525"/>
                </a:lnTo>
                <a:close/>
              </a:path>
              <a:path w="2056129" h="531495">
                <a:moveTo>
                  <a:pt x="692467" y="9525"/>
                </a:moveTo>
                <a:lnTo>
                  <a:pt x="663892" y="9525"/>
                </a:lnTo>
                <a:lnTo>
                  <a:pt x="663892" y="0"/>
                </a:lnTo>
                <a:lnTo>
                  <a:pt x="692467" y="0"/>
                </a:lnTo>
                <a:lnTo>
                  <a:pt x="692467" y="9525"/>
                </a:lnTo>
                <a:close/>
              </a:path>
              <a:path w="2056129" h="531495">
                <a:moveTo>
                  <a:pt x="730567" y="9525"/>
                </a:moveTo>
                <a:lnTo>
                  <a:pt x="701992" y="9525"/>
                </a:lnTo>
                <a:lnTo>
                  <a:pt x="701992" y="0"/>
                </a:lnTo>
                <a:lnTo>
                  <a:pt x="730567" y="0"/>
                </a:lnTo>
                <a:lnTo>
                  <a:pt x="730567" y="9525"/>
                </a:lnTo>
                <a:close/>
              </a:path>
              <a:path w="2056129" h="531495">
                <a:moveTo>
                  <a:pt x="768667" y="9525"/>
                </a:moveTo>
                <a:lnTo>
                  <a:pt x="740092" y="9525"/>
                </a:lnTo>
                <a:lnTo>
                  <a:pt x="740092" y="0"/>
                </a:lnTo>
                <a:lnTo>
                  <a:pt x="768667" y="0"/>
                </a:lnTo>
                <a:lnTo>
                  <a:pt x="768667" y="9525"/>
                </a:lnTo>
                <a:close/>
              </a:path>
              <a:path w="2056129" h="531495">
                <a:moveTo>
                  <a:pt x="806767" y="9525"/>
                </a:moveTo>
                <a:lnTo>
                  <a:pt x="778192" y="9525"/>
                </a:lnTo>
                <a:lnTo>
                  <a:pt x="778192" y="0"/>
                </a:lnTo>
                <a:lnTo>
                  <a:pt x="806767" y="0"/>
                </a:lnTo>
                <a:lnTo>
                  <a:pt x="806767" y="9525"/>
                </a:lnTo>
                <a:close/>
              </a:path>
              <a:path w="2056129" h="531495">
                <a:moveTo>
                  <a:pt x="844867" y="9525"/>
                </a:moveTo>
                <a:lnTo>
                  <a:pt x="816292" y="9525"/>
                </a:lnTo>
                <a:lnTo>
                  <a:pt x="816292" y="0"/>
                </a:lnTo>
                <a:lnTo>
                  <a:pt x="844867" y="0"/>
                </a:lnTo>
                <a:lnTo>
                  <a:pt x="844867" y="9525"/>
                </a:lnTo>
                <a:close/>
              </a:path>
              <a:path w="2056129" h="531495">
                <a:moveTo>
                  <a:pt x="882967" y="9525"/>
                </a:moveTo>
                <a:lnTo>
                  <a:pt x="854392" y="9525"/>
                </a:lnTo>
                <a:lnTo>
                  <a:pt x="854392" y="0"/>
                </a:lnTo>
                <a:lnTo>
                  <a:pt x="882967" y="0"/>
                </a:lnTo>
                <a:lnTo>
                  <a:pt x="882967" y="9525"/>
                </a:lnTo>
                <a:close/>
              </a:path>
              <a:path w="2056129" h="531495">
                <a:moveTo>
                  <a:pt x="921067" y="9525"/>
                </a:moveTo>
                <a:lnTo>
                  <a:pt x="892492" y="9525"/>
                </a:lnTo>
                <a:lnTo>
                  <a:pt x="892492" y="0"/>
                </a:lnTo>
                <a:lnTo>
                  <a:pt x="921067" y="0"/>
                </a:lnTo>
                <a:lnTo>
                  <a:pt x="921067" y="9525"/>
                </a:lnTo>
                <a:close/>
              </a:path>
              <a:path w="2056129" h="531495">
                <a:moveTo>
                  <a:pt x="959167" y="9525"/>
                </a:moveTo>
                <a:lnTo>
                  <a:pt x="930592" y="9525"/>
                </a:lnTo>
                <a:lnTo>
                  <a:pt x="930592" y="0"/>
                </a:lnTo>
                <a:lnTo>
                  <a:pt x="959167" y="0"/>
                </a:lnTo>
                <a:lnTo>
                  <a:pt x="959167" y="9525"/>
                </a:lnTo>
                <a:close/>
              </a:path>
              <a:path w="2056129" h="531495">
                <a:moveTo>
                  <a:pt x="997267" y="9525"/>
                </a:moveTo>
                <a:lnTo>
                  <a:pt x="968692" y="9525"/>
                </a:lnTo>
                <a:lnTo>
                  <a:pt x="968692" y="0"/>
                </a:lnTo>
                <a:lnTo>
                  <a:pt x="997267" y="0"/>
                </a:lnTo>
                <a:lnTo>
                  <a:pt x="997267" y="9525"/>
                </a:lnTo>
                <a:close/>
              </a:path>
              <a:path w="2056129" h="531495">
                <a:moveTo>
                  <a:pt x="1035367" y="9525"/>
                </a:moveTo>
                <a:lnTo>
                  <a:pt x="1006792" y="9525"/>
                </a:lnTo>
                <a:lnTo>
                  <a:pt x="1006792" y="0"/>
                </a:lnTo>
                <a:lnTo>
                  <a:pt x="1035367" y="0"/>
                </a:lnTo>
                <a:lnTo>
                  <a:pt x="1035367" y="9525"/>
                </a:lnTo>
                <a:close/>
              </a:path>
              <a:path w="2056129" h="531495">
                <a:moveTo>
                  <a:pt x="1073467" y="9525"/>
                </a:moveTo>
                <a:lnTo>
                  <a:pt x="1044892" y="9525"/>
                </a:lnTo>
                <a:lnTo>
                  <a:pt x="1044892" y="0"/>
                </a:lnTo>
                <a:lnTo>
                  <a:pt x="1073467" y="0"/>
                </a:lnTo>
                <a:lnTo>
                  <a:pt x="1073467" y="9525"/>
                </a:lnTo>
                <a:close/>
              </a:path>
              <a:path w="2056129" h="531495">
                <a:moveTo>
                  <a:pt x="1111567" y="9525"/>
                </a:moveTo>
                <a:lnTo>
                  <a:pt x="1082992" y="9525"/>
                </a:lnTo>
                <a:lnTo>
                  <a:pt x="1082992" y="0"/>
                </a:lnTo>
                <a:lnTo>
                  <a:pt x="1111567" y="0"/>
                </a:lnTo>
                <a:lnTo>
                  <a:pt x="1111567" y="9525"/>
                </a:lnTo>
                <a:close/>
              </a:path>
              <a:path w="2056129" h="531495">
                <a:moveTo>
                  <a:pt x="1149667" y="9525"/>
                </a:moveTo>
                <a:lnTo>
                  <a:pt x="1121092" y="9525"/>
                </a:lnTo>
                <a:lnTo>
                  <a:pt x="1121092" y="0"/>
                </a:lnTo>
                <a:lnTo>
                  <a:pt x="1149667" y="0"/>
                </a:lnTo>
                <a:lnTo>
                  <a:pt x="1149667" y="9525"/>
                </a:lnTo>
                <a:close/>
              </a:path>
              <a:path w="2056129" h="531495">
                <a:moveTo>
                  <a:pt x="1187767" y="9525"/>
                </a:moveTo>
                <a:lnTo>
                  <a:pt x="1159192" y="9525"/>
                </a:lnTo>
                <a:lnTo>
                  <a:pt x="1159192" y="0"/>
                </a:lnTo>
                <a:lnTo>
                  <a:pt x="1187767" y="0"/>
                </a:lnTo>
                <a:lnTo>
                  <a:pt x="1187767" y="9525"/>
                </a:lnTo>
                <a:close/>
              </a:path>
              <a:path w="2056129" h="531495">
                <a:moveTo>
                  <a:pt x="1225867" y="9525"/>
                </a:moveTo>
                <a:lnTo>
                  <a:pt x="1197292" y="9525"/>
                </a:lnTo>
                <a:lnTo>
                  <a:pt x="1197292" y="0"/>
                </a:lnTo>
                <a:lnTo>
                  <a:pt x="1225867" y="0"/>
                </a:lnTo>
                <a:lnTo>
                  <a:pt x="1225867" y="9525"/>
                </a:lnTo>
                <a:close/>
              </a:path>
              <a:path w="2056129" h="531495">
                <a:moveTo>
                  <a:pt x="1263967" y="9525"/>
                </a:moveTo>
                <a:lnTo>
                  <a:pt x="1235392" y="9525"/>
                </a:lnTo>
                <a:lnTo>
                  <a:pt x="1235392" y="0"/>
                </a:lnTo>
                <a:lnTo>
                  <a:pt x="1263967" y="0"/>
                </a:lnTo>
                <a:lnTo>
                  <a:pt x="1263967" y="9525"/>
                </a:lnTo>
                <a:close/>
              </a:path>
              <a:path w="2056129" h="531495">
                <a:moveTo>
                  <a:pt x="1302067" y="9525"/>
                </a:moveTo>
                <a:lnTo>
                  <a:pt x="1273492" y="9525"/>
                </a:lnTo>
                <a:lnTo>
                  <a:pt x="1273492" y="0"/>
                </a:lnTo>
                <a:lnTo>
                  <a:pt x="1302067" y="0"/>
                </a:lnTo>
                <a:lnTo>
                  <a:pt x="1302067" y="9525"/>
                </a:lnTo>
                <a:close/>
              </a:path>
              <a:path w="2056129" h="531495">
                <a:moveTo>
                  <a:pt x="1340167" y="9525"/>
                </a:moveTo>
                <a:lnTo>
                  <a:pt x="1311592" y="9525"/>
                </a:lnTo>
                <a:lnTo>
                  <a:pt x="1311592" y="0"/>
                </a:lnTo>
                <a:lnTo>
                  <a:pt x="1340167" y="0"/>
                </a:lnTo>
                <a:lnTo>
                  <a:pt x="1340167" y="9525"/>
                </a:lnTo>
                <a:close/>
              </a:path>
              <a:path w="2056129" h="531495">
                <a:moveTo>
                  <a:pt x="1378267" y="9525"/>
                </a:moveTo>
                <a:lnTo>
                  <a:pt x="1349692" y="9525"/>
                </a:lnTo>
                <a:lnTo>
                  <a:pt x="1349692" y="0"/>
                </a:lnTo>
                <a:lnTo>
                  <a:pt x="1378267" y="0"/>
                </a:lnTo>
                <a:lnTo>
                  <a:pt x="1378267" y="9525"/>
                </a:lnTo>
                <a:close/>
              </a:path>
              <a:path w="2056129" h="531495">
                <a:moveTo>
                  <a:pt x="1416367" y="9525"/>
                </a:moveTo>
                <a:lnTo>
                  <a:pt x="1387792" y="9525"/>
                </a:lnTo>
                <a:lnTo>
                  <a:pt x="1387792" y="0"/>
                </a:lnTo>
                <a:lnTo>
                  <a:pt x="1416367" y="0"/>
                </a:lnTo>
                <a:lnTo>
                  <a:pt x="1416367" y="9525"/>
                </a:lnTo>
                <a:close/>
              </a:path>
              <a:path w="2056129" h="531495">
                <a:moveTo>
                  <a:pt x="1454467" y="9525"/>
                </a:moveTo>
                <a:lnTo>
                  <a:pt x="1425892" y="9525"/>
                </a:lnTo>
                <a:lnTo>
                  <a:pt x="1425892" y="0"/>
                </a:lnTo>
                <a:lnTo>
                  <a:pt x="1454467" y="0"/>
                </a:lnTo>
                <a:lnTo>
                  <a:pt x="1454467" y="9525"/>
                </a:lnTo>
                <a:close/>
              </a:path>
              <a:path w="2056129" h="531495">
                <a:moveTo>
                  <a:pt x="1492567" y="9525"/>
                </a:moveTo>
                <a:lnTo>
                  <a:pt x="1463992" y="9525"/>
                </a:lnTo>
                <a:lnTo>
                  <a:pt x="1463992" y="0"/>
                </a:lnTo>
                <a:lnTo>
                  <a:pt x="1492567" y="0"/>
                </a:lnTo>
                <a:lnTo>
                  <a:pt x="1492567" y="9525"/>
                </a:lnTo>
                <a:close/>
              </a:path>
              <a:path w="2056129" h="531495">
                <a:moveTo>
                  <a:pt x="1530667" y="9525"/>
                </a:moveTo>
                <a:lnTo>
                  <a:pt x="1502092" y="9525"/>
                </a:lnTo>
                <a:lnTo>
                  <a:pt x="1502092" y="0"/>
                </a:lnTo>
                <a:lnTo>
                  <a:pt x="1530667" y="0"/>
                </a:lnTo>
                <a:lnTo>
                  <a:pt x="1530667" y="9525"/>
                </a:lnTo>
                <a:close/>
              </a:path>
              <a:path w="2056129" h="531495">
                <a:moveTo>
                  <a:pt x="1568767" y="9525"/>
                </a:moveTo>
                <a:lnTo>
                  <a:pt x="1540192" y="9525"/>
                </a:lnTo>
                <a:lnTo>
                  <a:pt x="1540192" y="0"/>
                </a:lnTo>
                <a:lnTo>
                  <a:pt x="1568767" y="0"/>
                </a:lnTo>
                <a:lnTo>
                  <a:pt x="1568767" y="9525"/>
                </a:lnTo>
                <a:close/>
              </a:path>
              <a:path w="2056129" h="531495">
                <a:moveTo>
                  <a:pt x="1606867" y="9525"/>
                </a:moveTo>
                <a:lnTo>
                  <a:pt x="1578292" y="9525"/>
                </a:lnTo>
                <a:lnTo>
                  <a:pt x="1578292" y="0"/>
                </a:lnTo>
                <a:lnTo>
                  <a:pt x="1606867" y="0"/>
                </a:lnTo>
                <a:lnTo>
                  <a:pt x="1606867" y="9525"/>
                </a:lnTo>
                <a:close/>
              </a:path>
              <a:path w="2056129" h="531495">
                <a:moveTo>
                  <a:pt x="1644967" y="9525"/>
                </a:moveTo>
                <a:lnTo>
                  <a:pt x="1616392" y="9525"/>
                </a:lnTo>
                <a:lnTo>
                  <a:pt x="1616392" y="0"/>
                </a:lnTo>
                <a:lnTo>
                  <a:pt x="1644967" y="0"/>
                </a:lnTo>
                <a:lnTo>
                  <a:pt x="1644967" y="9525"/>
                </a:lnTo>
                <a:close/>
              </a:path>
              <a:path w="2056129" h="531495">
                <a:moveTo>
                  <a:pt x="1683067" y="9525"/>
                </a:moveTo>
                <a:lnTo>
                  <a:pt x="1654492" y="9525"/>
                </a:lnTo>
                <a:lnTo>
                  <a:pt x="1654492" y="0"/>
                </a:lnTo>
                <a:lnTo>
                  <a:pt x="1683067" y="0"/>
                </a:lnTo>
                <a:lnTo>
                  <a:pt x="1683067" y="9525"/>
                </a:lnTo>
                <a:close/>
              </a:path>
              <a:path w="2056129" h="531495">
                <a:moveTo>
                  <a:pt x="1721167" y="9525"/>
                </a:moveTo>
                <a:lnTo>
                  <a:pt x="1692592" y="9525"/>
                </a:lnTo>
                <a:lnTo>
                  <a:pt x="1692592" y="0"/>
                </a:lnTo>
                <a:lnTo>
                  <a:pt x="1721167" y="0"/>
                </a:lnTo>
                <a:lnTo>
                  <a:pt x="1721167" y="9525"/>
                </a:lnTo>
                <a:close/>
              </a:path>
              <a:path w="2056129" h="531495">
                <a:moveTo>
                  <a:pt x="1759267" y="9525"/>
                </a:moveTo>
                <a:lnTo>
                  <a:pt x="1730692" y="9525"/>
                </a:lnTo>
                <a:lnTo>
                  <a:pt x="1730692" y="0"/>
                </a:lnTo>
                <a:lnTo>
                  <a:pt x="1759267" y="0"/>
                </a:lnTo>
                <a:lnTo>
                  <a:pt x="1759267" y="9525"/>
                </a:lnTo>
                <a:close/>
              </a:path>
              <a:path w="2056129" h="531495">
                <a:moveTo>
                  <a:pt x="1797367" y="9525"/>
                </a:moveTo>
                <a:lnTo>
                  <a:pt x="1768792" y="9525"/>
                </a:lnTo>
                <a:lnTo>
                  <a:pt x="1768792" y="0"/>
                </a:lnTo>
                <a:lnTo>
                  <a:pt x="1797367" y="0"/>
                </a:lnTo>
                <a:lnTo>
                  <a:pt x="1797367" y="9525"/>
                </a:lnTo>
                <a:close/>
              </a:path>
              <a:path w="2056129" h="531495">
                <a:moveTo>
                  <a:pt x="1835467" y="9525"/>
                </a:moveTo>
                <a:lnTo>
                  <a:pt x="1806892" y="9525"/>
                </a:lnTo>
                <a:lnTo>
                  <a:pt x="1806892" y="0"/>
                </a:lnTo>
                <a:lnTo>
                  <a:pt x="1835467" y="0"/>
                </a:lnTo>
                <a:lnTo>
                  <a:pt x="1835467" y="9525"/>
                </a:lnTo>
                <a:close/>
              </a:path>
              <a:path w="2056129" h="531495">
                <a:moveTo>
                  <a:pt x="1873567" y="9525"/>
                </a:moveTo>
                <a:lnTo>
                  <a:pt x="1844992" y="9525"/>
                </a:lnTo>
                <a:lnTo>
                  <a:pt x="1844992" y="0"/>
                </a:lnTo>
                <a:lnTo>
                  <a:pt x="1873567" y="0"/>
                </a:lnTo>
                <a:lnTo>
                  <a:pt x="1873567" y="9525"/>
                </a:lnTo>
                <a:close/>
              </a:path>
              <a:path w="2056129" h="531495">
                <a:moveTo>
                  <a:pt x="1911667" y="9525"/>
                </a:moveTo>
                <a:lnTo>
                  <a:pt x="1883092" y="9525"/>
                </a:lnTo>
                <a:lnTo>
                  <a:pt x="1883092" y="0"/>
                </a:lnTo>
                <a:lnTo>
                  <a:pt x="1911667" y="0"/>
                </a:lnTo>
                <a:lnTo>
                  <a:pt x="1911667" y="9525"/>
                </a:lnTo>
                <a:close/>
              </a:path>
              <a:path w="2056129" h="531495">
                <a:moveTo>
                  <a:pt x="1949767" y="9525"/>
                </a:moveTo>
                <a:lnTo>
                  <a:pt x="1921192" y="9525"/>
                </a:lnTo>
                <a:lnTo>
                  <a:pt x="1921192" y="0"/>
                </a:lnTo>
                <a:lnTo>
                  <a:pt x="1949767" y="0"/>
                </a:lnTo>
                <a:lnTo>
                  <a:pt x="1949767" y="9525"/>
                </a:lnTo>
                <a:close/>
              </a:path>
              <a:path w="2056129" h="531495">
                <a:moveTo>
                  <a:pt x="1987867" y="9525"/>
                </a:moveTo>
                <a:lnTo>
                  <a:pt x="1959292" y="9525"/>
                </a:lnTo>
                <a:lnTo>
                  <a:pt x="1959292" y="0"/>
                </a:lnTo>
                <a:lnTo>
                  <a:pt x="1987867" y="0"/>
                </a:lnTo>
                <a:lnTo>
                  <a:pt x="1987867" y="9525"/>
                </a:lnTo>
                <a:close/>
              </a:path>
              <a:path w="2056129" h="531495">
                <a:moveTo>
                  <a:pt x="2025967" y="9525"/>
                </a:moveTo>
                <a:lnTo>
                  <a:pt x="1997392" y="9525"/>
                </a:lnTo>
                <a:lnTo>
                  <a:pt x="1997392" y="0"/>
                </a:lnTo>
                <a:lnTo>
                  <a:pt x="2025967" y="0"/>
                </a:lnTo>
                <a:lnTo>
                  <a:pt x="2025967" y="9525"/>
                </a:lnTo>
                <a:close/>
              </a:path>
              <a:path w="2056129" h="531495">
                <a:moveTo>
                  <a:pt x="2046604" y="9525"/>
                </a:moveTo>
                <a:lnTo>
                  <a:pt x="2035492" y="9525"/>
                </a:lnTo>
                <a:lnTo>
                  <a:pt x="2035492" y="0"/>
                </a:lnTo>
                <a:lnTo>
                  <a:pt x="2051367" y="0"/>
                </a:lnTo>
                <a:lnTo>
                  <a:pt x="2052840" y="228"/>
                </a:lnTo>
                <a:lnTo>
                  <a:pt x="2054161" y="914"/>
                </a:lnTo>
                <a:lnTo>
                  <a:pt x="2055215" y="1968"/>
                </a:lnTo>
                <a:lnTo>
                  <a:pt x="2055901" y="3289"/>
                </a:lnTo>
                <a:lnTo>
                  <a:pt x="2056129" y="4762"/>
                </a:lnTo>
                <a:lnTo>
                  <a:pt x="2046604" y="4762"/>
                </a:lnTo>
                <a:lnTo>
                  <a:pt x="2046604" y="9525"/>
                </a:lnTo>
                <a:close/>
              </a:path>
              <a:path w="2056129" h="531495">
                <a:moveTo>
                  <a:pt x="2056129" y="17462"/>
                </a:moveTo>
                <a:lnTo>
                  <a:pt x="2046604" y="17462"/>
                </a:lnTo>
                <a:lnTo>
                  <a:pt x="2046604" y="4762"/>
                </a:lnTo>
                <a:lnTo>
                  <a:pt x="2051367" y="9525"/>
                </a:lnTo>
                <a:lnTo>
                  <a:pt x="2056129" y="9525"/>
                </a:lnTo>
                <a:lnTo>
                  <a:pt x="2056129" y="17462"/>
                </a:lnTo>
                <a:close/>
              </a:path>
              <a:path w="2056129" h="531495">
                <a:moveTo>
                  <a:pt x="2056129" y="9525"/>
                </a:moveTo>
                <a:lnTo>
                  <a:pt x="2051367" y="9525"/>
                </a:lnTo>
                <a:lnTo>
                  <a:pt x="2046604" y="4762"/>
                </a:lnTo>
                <a:lnTo>
                  <a:pt x="2056129" y="4762"/>
                </a:lnTo>
                <a:lnTo>
                  <a:pt x="2056129" y="9525"/>
                </a:lnTo>
                <a:close/>
              </a:path>
              <a:path w="2056129" h="531495">
                <a:moveTo>
                  <a:pt x="2056129" y="55562"/>
                </a:moveTo>
                <a:lnTo>
                  <a:pt x="2046604" y="55562"/>
                </a:lnTo>
                <a:lnTo>
                  <a:pt x="2046604" y="26987"/>
                </a:lnTo>
                <a:lnTo>
                  <a:pt x="2056129" y="26987"/>
                </a:lnTo>
                <a:lnTo>
                  <a:pt x="2056129" y="55562"/>
                </a:lnTo>
                <a:close/>
              </a:path>
              <a:path w="2056129" h="531495">
                <a:moveTo>
                  <a:pt x="2056129" y="93662"/>
                </a:moveTo>
                <a:lnTo>
                  <a:pt x="2046604" y="93662"/>
                </a:lnTo>
                <a:lnTo>
                  <a:pt x="2046604" y="65087"/>
                </a:lnTo>
                <a:lnTo>
                  <a:pt x="2056129" y="65087"/>
                </a:lnTo>
                <a:lnTo>
                  <a:pt x="2056129" y="93662"/>
                </a:lnTo>
                <a:close/>
              </a:path>
              <a:path w="2056129" h="531495">
                <a:moveTo>
                  <a:pt x="2056129" y="131762"/>
                </a:moveTo>
                <a:lnTo>
                  <a:pt x="2046604" y="131762"/>
                </a:lnTo>
                <a:lnTo>
                  <a:pt x="2046604" y="103187"/>
                </a:lnTo>
                <a:lnTo>
                  <a:pt x="2056129" y="103187"/>
                </a:lnTo>
                <a:lnTo>
                  <a:pt x="2056129" y="131762"/>
                </a:lnTo>
                <a:close/>
              </a:path>
              <a:path w="2056129" h="531495">
                <a:moveTo>
                  <a:pt x="2056129" y="169862"/>
                </a:moveTo>
                <a:lnTo>
                  <a:pt x="2046604" y="169862"/>
                </a:lnTo>
                <a:lnTo>
                  <a:pt x="2046604" y="141287"/>
                </a:lnTo>
                <a:lnTo>
                  <a:pt x="2056129" y="141287"/>
                </a:lnTo>
                <a:lnTo>
                  <a:pt x="2056129" y="169862"/>
                </a:lnTo>
                <a:close/>
              </a:path>
              <a:path w="2056129" h="531495">
                <a:moveTo>
                  <a:pt x="2056129" y="207962"/>
                </a:moveTo>
                <a:lnTo>
                  <a:pt x="2046604" y="207962"/>
                </a:lnTo>
                <a:lnTo>
                  <a:pt x="2046604" y="179387"/>
                </a:lnTo>
                <a:lnTo>
                  <a:pt x="2056129" y="179387"/>
                </a:lnTo>
                <a:lnTo>
                  <a:pt x="2056129" y="207962"/>
                </a:lnTo>
                <a:close/>
              </a:path>
              <a:path w="2056129" h="531495">
                <a:moveTo>
                  <a:pt x="2056129" y="246062"/>
                </a:moveTo>
                <a:lnTo>
                  <a:pt x="2046604" y="246062"/>
                </a:lnTo>
                <a:lnTo>
                  <a:pt x="2046604" y="217487"/>
                </a:lnTo>
                <a:lnTo>
                  <a:pt x="2056129" y="217487"/>
                </a:lnTo>
                <a:lnTo>
                  <a:pt x="2056129" y="246062"/>
                </a:lnTo>
                <a:close/>
              </a:path>
              <a:path w="2056129" h="531495">
                <a:moveTo>
                  <a:pt x="2056129" y="284162"/>
                </a:moveTo>
                <a:lnTo>
                  <a:pt x="2046604" y="284162"/>
                </a:lnTo>
                <a:lnTo>
                  <a:pt x="2046604" y="255587"/>
                </a:lnTo>
                <a:lnTo>
                  <a:pt x="2056129" y="255587"/>
                </a:lnTo>
                <a:lnTo>
                  <a:pt x="2056129" y="284162"/>
                </a:lnTo>
                <a:close/>
              </a:path>
              <a:path w="2056129" h="531495">
                <a:moveTo>
                  <a:pt x="2056129" y="322262"/>
                </a:moveTo>
                <a:lnTo>
                  <a:pt x="2046604" y="322262"/>
                </a:lnTo>
                <a:lnTo>
                  <a:pt x="2046604" y="293687"/>
                </a:lnTo>
                <a:lnTo>
                  <a:pt x="2056129" y="293687"/>
                </a:lnTo>
                <a:lnTo>
                  <a:pt x="2056129" y="322262"/>
                </a:lnTo>
                <a:close/>
              </a:path>
              <a:path w="2056129" h="531495">
                <a:moveTo>
                  <a:pt x="2056129" y="360362"/>
                </a:moveTo>
                <a:lnTo>
                  <a:pt x="2046604" y="360362"/>
                </a:lnTo>
                <a:lnTo>
                  <a:pt x="2046604" y="331787"/>
                </a:lnTo>
                <a:lnTo>
                  <a:pt x="2056129" y="331787"/>
                </a:lnTo>
                <a:lnTo>
                  <a:pt x="2056129" y="360362"/>
                </a:lnTo>
                <a:close/>
              </a:path>
              <a:path w="2056129" h="531495">
                <a:moveTo>
                  <a:pt x="2056129" y="398462"/>
                </a:moveTo>
                <a:lnTo>
                  <a:pt x="2046604" y="398462"/>
                </a:lnTo>
                <a:lnTo>
                  <a:pt x="2046604" y="369887"/>
                </a:lnTo>
                <a:lnTo>
                  <a:pt x="2056129" y="369887"/>
                </a:lnTo>
                <a:lnTo>
                  <a:pt x="2056129" y="398462"/>
                </a:lnTo>
                <a:close/>
              </a:path>
              <a:path w="2056129" h="531495">
                <a:moveTo>
                  <a:pt x="2056129" y="436562"/>
                </a:moveTo>
                <a:lnTo>
                  <a:pt x="2046604" y="436562"/>
                </a:lnTo>
                <a:lnTo>
                  <a:pt x="2046604" y="407987"/>
                </a:lnTo>
                <a:lnTo>
                  <a:pt x="2056129" y="407987"/>
                </a:lnTo>
                <a:lnTo>
                  <a:pt x="2056129" y="436562"/>
                </a:lnTo>
                <a:close/>
              </a:path>
              <a:path w="2056129" h="531495">
                <a:moveTo>
                  <a:pt x="2056129" y="474662"/>
                </a:moveTo>
                <a:lnTo>
                  <a:pt x="2046604" y="474662"/>
                </a:lnTo>
                <a:lnTo>
                  <a:pt x="2046604" y="446087"/>
                </a:lnTo>
                <a:lnTo>
                  <a:pt x="2056129" y="446087"/>
                </a:lnTo>
                <a:lnTo>
                  <a:pt x="2056129" y="474662"/>
                </a:lnTo>
                <a:close/>
              </a:path>
              <a:path w="2056129" h="531495">
                <a:moveTo>
                  <a:pt x="2056129" y="512762"/>
                </a:moveTo>
                <a:lnTo>
                  <a:pt x="2046604" y="512762"/>
                </a:lnTo>
                <a:lnTo>
                  <a:pt x="2046604" y="484187"/>
                </a:lnTo>
                <a:lnTo>
                  <a:pt x="2056129" y="484187"/>
                </a:lnTo>
                <a:lnTo>
                  <a:pt x="2056129" y="512762"/>
                </a:lnTo>
                <a:close/>
              </a:path>
              <a:path w="2056129" h="531495">
                <a:moveTo>
                  <a:pt x="2051367" y="531494"/>
                </a:moveTo>
                <a:lnTo>
                  <a:pt x="2027237" y="531494"/>
                </a:lnTo>
                <a:lnTo>
                  <a:pt x="2027237" y="521969"/>
                </a:lnTo>
                <a:lnTo>
                  <a:pt x="2046604" y="521969"/>
                </a:lnTo>
                <a:lnTo>
                  <a:pt x="2046604" y="526732"/>
                </a:lnTo>
                <a:lnTo>
                  <a:pt x="2056129" y="526732"/>
                </a:lnTo>
                <a:lnTo>
                  <a:pt x="2055901" y="528205"/>
                </a:lnTo>
                <a:lnTo>
                  <a:pt x="2055215" y="529526"/>
                </a:lnTo>
                <a:lnTo>
                  <a:pt x="2054161" y="530580"/>
                </a:lnTo>
                <a:lnTo>
                  <a:pt x="2052840" y="531266"/>
                </a:lnTo>
                <a:lnTo>
                  <a:pt x="2051367" y="531494"/>
                </a:lnTo>
                <a:close/>
              </a:path>
              <a:path w="2056129" h="531495">
                <a:moveTo>
                  <a:pt x="2046604" y="526732"/>
                </a:moveTo>
                <a:lnTo>
                  <a:pt x="2046604" y="521969"/>
                </a:lnTo>
                <a:lnTo>
                  <a:pt x="2051367" y="521969"/>
                </a:lnTo>
                <a:lnTo>
                  <a:pt x="2046604" y="526732"/>
                </a:lnTo>
                <a:close/>
              </a:path>
              <a:path w="2056129" h="531495">
                <a:moveTo>
                  <a:pt x="2056129" y="526732"/>
                </a:moveTo>
                <a:lnTo>
                  <a:pt x="2046604" y="526732"/>
                </a:lnTo>
                <a:lnTo>
                  <a:pt x="2051050" y="522287"/>
                </a:lnTo>
                <a:lnTo>
                  <a:pt x="2056129" y="522287"/>
                </a:lnTo>
                <a:lnTo>
                  <a:pt x="2056129" y="526732"/>
                </a:lnTo>
                <a:close/>
              </a:path>
              <a:path w="2056129" h="531495">
                <a:moveTo>
                  <a:pt x="2017712" y="531494"/>
                </a:moveTo>
                <a:lnTo>
                  <a:pt x="1989137" y="531494"/>
                </a:lnTo>
                <a:lnTo>
                  <a:pt x="1989137" y="521969"/>
                </a:lnTo>
                <a:lnTo>
                  <a:pt x="2017712" y="521969"/>
                </a:lnTo>
                <a:lnTo>
                  <a:pt x="2017712" y="531494"/>
                </a:lnTo>
                <a:close/>
              </a:path>
              <a:path w="2056129" h="531495">
                <a:moveTo>
                  <a:pt x="1979612" y="531494"/>
                </a:moveTo>
                <a:lnTo>
                  <a:pt x="1951037" y="531494"/>
                </a:lnTo>
                <a:lnTo>
                  <a:pt x="1951037" y="521969"/>
                </a:lnTo>
                <a:lnTo>
                  <a:pt x="1979612" y="521969"/>
                </a:lnTo>
                <a:lnTo>
                  <a:pt x="1979612" y="531494"/>
                </a:lnTo>
                <a:close/>
              </a:path>
              <a:path w="2056129" h="531495">
                <a:moveTo>
                  <a:pt x="1941512" y="531494"/>
                </a:moveTo>
                <a:lnTo>
                  <a:pt x="1912937" y="531494"/>
                </a:lnTo>
                <a:lnTo>
                  <a:pt x="1912937" y="521969"/>
                </a:lnTo>
                <a:lnTo>
                  <a:pt x="1941512" y="521969"/>
                </a:lnTo>
                <a:lnTo>
                  <a:pt x="1941512" y="531494"/>
                </a:lnTo>
                <a:close/>
              </a:path>
              <a:path w="2056129" h="531495">
                <a:moveTo>
                  <a:pt x="1903412" y="531494"/>
                </a:moveTo>
                <a:lnTo>
                  <a:pt x="1874837" y="531494"/>
                </a:lnTo>
                <a:lnTo>
                  <a:pt x="1874837" y="521969"/>
                </a:lnTo>
                <a:lnTo>
                  <a:pt x="1903412" y="521969"/>
                </a:lnTo>
                <a:lnTo>
                  <a:pt x="1903412" y="531494"/>
                </a:lnTo>
                <a:close/>
              </a:path>
              <a:path w="2056129" h="531495">
                <a:moveTo>
                  <a:pt x="1865312" y="531494"/>
                </a:moveTo>
                <a:lnTo>
                  <a:pt x="1836737" y="531494"/>
                </a:lnTo>
                <a:lnTo>
                  <a:pt x="1836737" y="521969"/>
                </a:lnTo>
                <a:lnTo>
                  <a:pt x="1865312" y="521969"/>
                </a:lnTo>
                <a:lnTo>
                  <a:pt x="1865312" y="531494"/>
                </a:lnTo>
                <a:close/>
              </a:path>
              <a:path w="2056129" h="531495">
                <a:moveTo>
                  <a:pt x="1827212" y="531494"/>
                </a:moveTo>
                <a:lnTo>
                  <a:pt x="1798637" y="531494"/>
                </a:lnTo>
                <a:lnTo>
                  <a:pt x="1798637" y="521969"/>
                </a:lnTo>
                <a:lnTo>
                  <a:pt x="1827212" y="521969"/>
                </a:lnTo>
                <a:lnTo>
                  <a:pt x="1827212" y="531494"/>
                </a:lnTo>
                <a:close/>
              </a:path>
              <a:path w="2056129" h="531495">
                <a:moveTo>
                  <a:pt x="1789112" y="531494"/>
                </a:moveTo>
                <a:lnTo>
                  <a:pt x="1760537" y="531494"/>
                </a:lnTo>
                <a:lnTo>
                  <a:pt x="1760537" y="521969"/>
                </a:lnTo>
                <a:lnTo>
                  <a:pt x="1789112" y="521969"/>
                </a:lnTo>
                <a:lnTo>
                  <a:pt x="1789112" y="531494"/>
                </a:lnTo>
                <a:close/>
              </a:path>
              <a:path w="2056129" h="531495">
                <a:moveTo>
                  <a:pt x="1751012" y="531494"/>
                </a:moveTo>
                <a:lnTo>
                  <a:pt x="1722437" y="531494"/>
                </a:lnTo>
                <a:lnTo>
                  <a:pt x="1722437" y="521969"/>
                </a:lnTo>
                <a:lnTo>
                  <a:pt x="1751012" y="521969"/>
                </a:lnTo>
                <a:lnTo>
                  <a:pt x="1751012" y="531494"/>
                </a:lnTo>
                <a:close/>
              </a:path>
              <a:path w="2056129" h="531495">
                <a:moveTo>
                  <a:pt x="1712912" y="531494"/>
                </a:moveTo>
                <a:lnTo>
                  <a:pt x="1684337" y="531494"/>
                </a:lnTo>
                <a:lnTo>
                  <a:pt x="1684337" y="521969"/>
                </a:lnTo>
                <a:lnTo>
                  <a:pt x="1712912" y="521969"/>
                </a:lnTo>
                <a:lnTo>
                  <a:pt x="1712912" y="531494"/>
                </a:lnTo>
                <a:close/>
              </a:path>
              <a:path w="2056129" h="531495">
                <a:moveTo>
                  <a:pt x="1674812" y="531494"/>
                </a:moveTo>
                <a:lnTo>
                  <a:pt x="1646237" y="531494"/>
                </a:lnTo>
                <a:lnTo>
                  <a:pt x="1646237" y="521969"/>
                </a:lnTo>
                <a:lnTo>
                  <a:pt x="1674812" y="521969"/>
                </a:lnTo>
                <a:lnTo>
                  <a:pt x="1674812" y="531494"/>
                </a:lnTo>
                <a:close/>
              </a:path>
              <a:path w="2056129" h="531495">
                <a:moveTo>
                  <a:pt x="1636712" y="531494"/>
                </a:moveTo>
                <a:lnTo>
                  <a:pt x="1608137" y="531494"/>
                </a:lnTo>
                <a:lnTo>
                  <a:pt x="1608137" y="521969"/>
                </a:lnTo>
                <a:lnTo>
                  <a:pt x="1636712" y="521969"/>
                </a:lnTo>
                <a:lnTo>
                  <a:pt x="1636712" y="531494"/>
                </a:lnTo>
                <a:close/>
              </a:path>
              <a:path w="2056129" h="531495">
                <a:moveTo>
                  <a:pt x="1598612" y="531494"/>
                </a:moveTo>
                <a:lnTo>
                  <a:pt x="1570037" y="531494"/>
                </a:lnTo>
                <a:lnTo>
                  <a:pt x="1570037" y="521969"/>
                </a:lnTo>
                <a:lnTo>
                  <a:pt x="1598612" y="521969"/>
                </a:lnTo>
                <a:lnTo>
                  <a:pt x="1598612" y="531494"/>
                </a:lnTo>
                <a:close/>
              </a:path>
              <a:path w="2056129" h="531495">
                <a:moveTo>
                  <a:pt x="1560512" y="531494"/>
                </a:moveTo>
                <a:lnTo>
                  <a:pt x="1531937" y="531494"/>
                </a:lnTo>
                <a:lnTo>
                  <a:pt x="1531937" y="521969"/>
                </a:lnTo>
                <a:lnTo>
                  <a:pt x="1560512" y="521969"/>
                </a:lnTo>
                <a:lnTo>
                  <a:pt x="1560512" y="531494"/>
                </a:lnTo>
                <a:close/>
              </a:path>
              <a:path w="2056129" h="531495">
                <a:moveTo>
                  <a:pt x="1522412" y="531494"/>
                </a:moveTo>
                <a:lnTo>
                  <a:pt x="1493837" y="531494"/>
                </a:lnTo>
                <a:lnTo>
                  <a:pt x="1493837" y="521969"/>
                </a:lnTo>
                <a:lnTo>
                  <a:pt x="1522412" y="521969"/>
                </a:lnTo>
                <a:lnTo>
                  <a:pt x="1522412" y="531494"/>
                </a:lnTo>
                <a:close/>
              </a:path>
              <a:path w="2056129" h="531495">
                <a:moveTo>
                  <a:pt x="1484312" y="531494"/>
                </a:moveTo>
                <a:lnTo>
                  <a:pt x="1455737" y="531494"/>
                </a:lnTo>
                <a:lnTo>
                  <a:pt x="1455737" y="521969"/>
                </a:lnTo>
                <a:lnTo>
                  <a:pt x="1484312" y="521969"/>
                </a:lnTo>
                <a:lnTo>
                  <a:pt x="1484312" y="531494"/>
                </a:lnTo>
                <a:close/>
              </a:path>
              <a:path w="2056129" h="531495">
                <a:moveTo>
                  <a:pt x="1446212" y="531494"/>
                </a:moveTo>
                <a:lnTo>
                  <a:pt x="1417637" y="531494"/>
                </a:lnTo>
                <a:lnTo>
                  <a:pt x="1417637" y="521969"/>
                </a:lnTo>
                <a:lnTo>
                  <a:pt x="1446212" y="521969"/>
                </a:lnTo>
                <a:lnTo>
                  <a:pt x="1446212" y="531494"/>
                </a:lnTo>
                <a:close/>
              </a:path>
              <a:path w="2056129" h="531495">
                <a:moveTo>
                  <a:pt x="1408112" y="531494"/>
                </a:moveTo>
                <a:lnTo>
                  <a:pt x="1379537" y="531494"/>
                </a:lnTo>
                <a:lnTo>
                  <a:pt x="1379537" y="521969"/>
                </a:lnTo>
                <a:lnTo>
                  <a:pt x="1408112" y="521969"/>
                </a:lnTo>
                <a:lnTo>
                  <a:pt x="1408112" y="531494"/>
                </a:lnTo>
                <a:close/>
              </a:path>
              <a:path w="2056129" h="531495">
                <a:moveTo>
                  <a:pt x="1370012" y="531494"/>
                </a:moveTo>
                <a:lnTo>
                  <a:pt x="1341437" y="531494"/>
                </a:lnTo>
                <a:lnTo>
                  <a:pt x="1341437" y="521969"/>
                </a:lnTo>
                <a:lnTo>
                  <a:pt x="1370012" y="521969"/>
                </a:lnTo>
                <a:lnTo>
                  <a:pt x="1370012" y="531494"/>
                </a:lnTo>
                <a:close/>
              </a:path>
              <a:path w="2056129" h="531495">
                <a:moveTo>
                  <a:pt x="1331912" y="531494"/>
                </a:moveTo>
                <a:lnTo>
                  <a:pt x="1303337" y="531494"/>
                </a:lnTo>
                <a:lnTo>
                  <a:pt x="1303337" y="521969"/>
                </a:lnTo>
                <a:lnTo>
                  <a:pt x="1331912" y="521969"/>
                </a:lnTo>
                <a:lnTo>
                  <a:pt x="1331912" y="531494"/>
                </a:lnTo>
                <a:close/>
              </a:path>
              <a:path w="2056129" h="531495">
                <a:moveTo>
                  <a:pt x="1293812" y="531494"/>
                </a:moveTo>
                <a:lnTo>
                  <a:pt x="1265237" y="531494"/>
                </a:lnTo>
                <a:lnTo>
                  <a:pt x="1265237" y="521969"/>
                </a:lnTo>
                <a:lnTo>
                  <a:pt x="1293812" y="521969"/>
                </a:lnTo>
                <a:lnTo>
                  <a:pt x="1293812" y="531494"/>
                </a:lnTo>
                <a:close/>
              </a:path>
              <a:path w="2056129" h="531495">
                <a:moveTo>
                  <a:pt x="1255712" y="531494"/>
                </a:moveTo>
                <a:lnTo>
                  <a:pt x="1227137" y="531494"/>
                </a:lnTo>
                <a:lnTo>
                  <a:pt x="1227137" y="521969"/>
                </a:lnTo>
                <a:lnTo>
                  <a:pt x="1255712" y="521969"/>
                </a:lnTo>
                <a:lnTo>
                  <a:pt x="1255712" y="531494"/>
                </a:lnTo>
                <a:close/>
              </a:path>
              <a:path w="2056129" h="531495">
                <a:moveTo>
                  <a:pt x="1217612" y="531494"/>
                </a:moveTo>
                <a:lnTo>
                  <a:pt x="1189037" y="531494"/>
                </a:lnTo>
                <a:lnTo>
                  <a:pt x="1189037" y="521969"/>
                </a:lnTo>
                <a:lnTo>
                  <a:pt x="1217612" y="521969"/>
                </a:lnTo>
                <a:lnTo>
                  <a:pt x="1217612" y="531494"/>
                </a:lnTo>
                <a:close/>
              </a:path>
              <a:path w="2056129" h="531495">
                <a:moveTo>
                  <a:pt x="1179512" y="531494"/>
                </a:moveTo>
                <a:lnTo>
                  <a:pt x="1150937" y="531494"/>
                </a:lnTo>
                <a:lnTo>
                  <a:pt x="1150937" y="521969"/>
                </a:lnTo>
                <a:lnTo>
                  <a:pt x="1179512" y="521969"/>
                </a:lnTo>
                <a:lnTo>
                  <a:pt x="1179512" y="531494"/>
                </a:lnTo>
                <a:close/>
              </a:path>
              <a:path w="2056129" h="531495">
                <a:moveTo>
                  <a:pt x="1141412" y="531494"/>
                </a:moveTo>
                <a:lnTo>
                  <a:pt x="1112837" y="531494"/>
                </a:lnTo>
                <a:lnTo>
                  <a:pt x="1112837" y="521969"/>
                </a:lnTo>
                <a:lnTo>
                  <a:pt x="1141412" y="521969"/>
                </a:lnTo>
                <a:lnTo>
                  <a:pt x="1141412" y="531494"/>
                </a:lnTo>
                <a:close/>
              </a:path>
              <a:path w="2056129" h="531495">
                <a:moveTo>
                  <a:pt x="1103312" y="531494"/>
                </a:moveTo>
                <a:lnTo>
                  <a:pt x="1074737" y="531494"/>
                </a:lnTo>
                <a:lnTo>
                  <a:pt x="1074737" y="521969"/>
                </a:lnTo>
                <a:lnTo>
                  <a:pt x="1103312" y="521969"/>
                </a:lnTo>
                <a:lnTo>
                  <a:pt x="1103312" y="531494"/>
                </a:lnTo>
                <a:close/>
              </a:path>
              <a:path w="2056129" h="531495">
                <a:moveTo>
                  <a:pt x="1065212" y="531494"/>
                </a:moveTo>
                <a:lnTo>
                  <a:pt x="1036637" y="531494"/>
                </a:lnTo>
                <a:lnTo>
                  <a:pt x="1036637" y="521969"/>
                </a:lnTo>
                <a:lnTo>
                  <a:pt x="1065212" y="521969"/>
                </a:lnTo>
                <a:lnTo>
                  <a:pt x="1065212" y="531494"/>
                </a:lnTo>
                <a:close/>
              </a:path>
              <a:path w="2056129" h="531495">
                <a:moveTo>
                  <a:pt x="1027112" y="531494"/>
                </a:moveTo>
                <a:lnTo>
                  <a:pt x="998537" y="531494"/>
                </a:lnTo>
                <a:lnTo>
                  <a:pt x="998537" y="521969"/>
                </a:lnTo>
                <a:lnTo>
                  <a:pt x="1027112" y="521969"/>
                </a:lnTo>
                <a:lnTo>
                  <a:pt x="1027112" y="531494"/>
                </a:lnTo>
                <a:close/>
              </a:path>
              <a:path w="2056129" h="531495">
                <a:moveTo>
                  <a:pt x="989012" y="531494"/>
                </a:moveTo>
                <a:lnTo>
                  <a:pt x="960437" y="531494"/>
                </a:lnTo>
                <a:lnTo>
                  <a:pt x="960437" y="521969"/>
                </a:lnTo>
                <a:lnTo>
                  <a:pt x="989012" y="521969"/>
                </a:lnTo>
                <a:lnTo>
                  <a:pt x="989012" y="531494"/>
                </a:lnTo>
                <a:close/>
              </a:path>
              <a:path w="2056129" h="531495">
                <a:moveTo>
                  <a:pt x="950912" y="531494"/>
                </a:moveTo>
                <a:lnTo>
                  <a:pt x="922337" y="531494"/>
                </a:lnTo>
                <a:lnTo>
                  <a:pt x="922337" y="521969"/>
                </a:lnTo>
                <a:lnTo>
                  <a:pt x="950912" y="521969"/>
                </a:lnTo>
                <a:lnTo>
                  <a:pt x="950912" y="531494"/>
                </a:lnTo>
                <a:close/>
              </a:path>
              <a:path w="2056129" h="531495">
                <a:moveTo>
                  <a:pt x="912812" y="531494"/>
                </a:moveTo>
                <a:lnTo>
                  <a:pt x="884237" y="531494"/>
                </a:lnTo>
                <a:lnTo>
                  <a:pt x="884237" y="521969"/>
                </a:lnTo>
                <a:lnTo>
                  <a:pt x="912812" y="521969"/>
                </a:lnTo>
                <a:lnTo>
                  <a:pt x="912812" y="531494"/>
                </a:lnTo>
                <a:close/>
              </a:path>
              <a:path w="2056129" h="531495">
                <a:moveTo>
                  <a:pt x="874712" y="531494"/>
                </a:moveTo>
                <a:lnTo>
                  <a:pt x="846137" y="531494"/>
                </a:lnTo>
                <a:lnTo>
                  <a:pt x="846137" y="521969"/>
                </a:lnTo>
                <a:lnTo>
                  <a:pt x="874712" y="521969"/>
                </a:lnTo>
                <a:lnTo>
                  <a:pt x="874712" y="531494"/>
                </a:lnTo>
                <a:close/>
              </a:path>
              <a:path w="2056129" h="531495">
                <a:moveTo>
                  <a:pt x="836612" y="531494"/>
                </a:moveTo>
                <a:lnTo>
                  <a:pt x="808037" y="531494"/>
                </a:lnTo>
                <a:lnTo>
                  <a:pt x="808037" y="521969"/>
                </a:lnTo>
                <a:lnTo>
                  <a:pt x="836612" y="521969"/>
                </a:lnTo>
                <a:lnTo>
                  <a:pt x="836612" y="531494"/>
                </a:lnTo>
                <a:close/>
              </a:path>
              <a:path w="2056129" h="531495">
                <a:moveTo>
                  <a:pt x="798512" y="531494"/>
                </a:moveTo>
                <a:lnTo>
                  <a:pt x="769937" y="531494"/>
                </a:lnTo>
                <a:lnTo>
                  <a:pt x="769937" y="521969"/>
                </a:lnTo>
                <a:lnTo>
                  <a:pt x="798512" y="521969"/>
                </a:lnTo>
                <a:lnTo>
                  <a:pt x="798512" y="531494"/>
                </a:lnTo>
                <a:close/>
              </a:path>
              <a:path w="2056129" h="531495">
                <a:moveTo>
                  <a:pt x="760412" y="531494"/>
                </a:moveTo>
                <a:lnTo>
                  <a:pt x="731837" y="531494"/>
                </a:lnTo>
                <a:lnTo>
                  <a:pt x="731837" y="521969"/>
                </a:lnTo>
                <a:lnTo>
                  <a:pt x="760412" y="521969"/>
                </a:lnTo>
                <a:lnTo>
                  <a:pt x="760412" y="531494"/>
                </a:lnTo>
                <a:close/>
              </a:path>
              <a:path w="2056129" h="531495">
                <a:moveTo>
                  <a:pt x="722312" y="531494"/>
                </a:moveTo>
                <a:lnTo>
                  <a:pt x="693737" y="531494"/>
                </a:lnTo>
                <a:lnTo>
                  <a:pt x="693737" y="521969"/>
                </a:lnTo>
                <a:lnTo>
                  <a:pt x="722312" y="521969"/>
                </a:lnTo>
                <a:lnTo>
                  <a:pt x="722312" y="531494"/>
                </a:lnTo>
                <a:close/>
              </a:path>
              <a:path w="2056129" h="531495">
                <a:moveTo>
                  <a:pt x="684212" y="531494"/>
                </a:moveTo>
                <a:lnTo>
                  <a:pt x="655637" y="531494"/>
                </a:lnTo>
                <a:lnTo>
                  <a:pt x="655637" y="521969"/>
                </a:lnTo>
                <a:lnTo>
                  <a:pt x="684212" y="521969"/>
                </a:lnTo>
                <a:lnTo>
                  <a:pt x="684212" y="531494"/>
                </a:lnTo>
                <a:close/>
              </a:path>
              <a:path w="2056129" h="531495">
                <a:moveTo>
                  <a:pt x="646112" y="531494"/>
                </a:moveTo>
                <a:lnTo>
                  <a:pt x="617537" y="531494"/>
                </a:lnTo>
                <a:lnTo>
                  <a:pt x="617537" y="521969"/>
                </a:lnTo>
                <a:lnTo>
                  <a:pt x="646112" y="521969"/>
                </a:lnTo>
                <a:lnTo>
                  <a:pt x="646112" y="531494"/>
                </a:lnTo>
                <a:close/>
              </a:path>
              <a:path w="2056129" h="531495">
                <a:moveTo>
                  <a:pt x="608012" y="531494"/>
                </a:moveTo>
                <a:lnTo>
                  <a:pt x="579437" y="531494"/>
                </a:lnTo>
                <a:lnTo>
                  <a:pt x="579437" y="521969"/>
                </a:lnTo>
                <a:lnTo>
                  <a:pt x="608012" y="521969"/>
                </a:lnTo>
                <a:lnTo>
                  <a:pt x="608012" y="531494"/>
                </a:lnTo>
                <a:close/>
              </a:path>
              <a:path w="2056129" h="531495">
                <a:moveTo>
                  <a:pt x="569912" y="531494"/>
                </a:moveTo>
                <a:lnTo>
                  <a:pt x="541337" y="531494"/>
                </a:lnTo>
                <a:lnTo>
                  <a:pt x="541337" y="521969"/>
                </a:lnTo>
                <a:lnTo>
                  <a:pt x="569912" y="521969"/>
                </a:lnTo>
                <a:lnTo>
                  <a:pt x="569912" y="531494"/>
                </a:lnTo>
                <a:close/>
              </a:path>
              <a:path w="2056129" h="531495">
                <a:moveTo>
                  <a:pt x="531812" y="531494"/>
                </a:moveTo>
                <a:lnTo>
                  <a:pt x="503237" y="531494"/>
                </a:lnTo>
                <a:lnTo>
                  <a:pt x="503237" y="521969"/>
                </a:lnTo>
                <a:lnTo>
                  <a:pt x="531812" y="521969"/>
                </a:lnTo>
                <a:lnTo>
                  <a:pt x="531812" y="531494"/>
                </a:lnTo>
                <a:close/>
              </a:path>
              <a:path w="2056129" h="531495">
                <a:moveTo>
                  <a:pt x="493712" y="531494"/>
                </a:moveTo>
                <a:lnTo>
                  <a:pt x="465137" y="531494"/>
                </a:lnTo>
                <a:lnTo>
                  <a:pt x="465137" y="521969"/>
                </a:lnTo>
                <a:lnTo>
                  <a:pt x="493712" y="521969"/>
                </a:lnTo>
                <a:lnTo>
                  <a:pt x="493712" y="531494"/>
                </a:lnTo>
                <a:close/>
              </a:path>
              <a:path w="2056129" h="531495">
                <a:moveTo>
                  <a:pt x="455612" y="531494"/>
                </a:moveTo>
                <a:lnTo>
                  <a:pt x="427037" y="531494"/>
                </a:lnTo>
                <a:lnTo>
                  <a:pt x="427037" y="521969"/>
                </a:lnTo>
                <a:lnTo>
                  <a:pt x="455612" y="521969"/>
                </a:lnTo>
                <a:lnTo>
                  <a:pt x="455612" y="531494"/>
                </a:lnTo>
                <a:close/>
              </a:path>
              <a:path w="2056129" h="531495">
                <a:moveTo>
                  <a:pt x="417512" y="531494"/>
                </a:moveTo>
                <a:lnTo>
                  <a:pt x="388937" y="531494"/>
                </a:lnTo>
                <a:lnTo>
                  <a:pt x="388937" y="521969"/>
                </a:lnTo>
                <a:lnTo>
                  <a:pt x="417512" y="521969"/>
                </a:lnTo>
                <a:lnTo>
                  <a:pt x="417512" y="531494"/>
                </a:lnTo>
                <a:close/>
              </a:path>
              <a:path w="2056129" h="531495">
                <a:moveTo>
                  <a:pt x="379412" y="531494"/>
                </a:moveTo>
                <a:lnTo>
                  <a:pt x="350837" y="531494"/>
                </a:lnTo>
                <a:lnTo>
                  <a:pt x="350837" y="521969"/>
                </a:lnTo>
                <a:lnTo>
                  <a:pt x="379412" y="521969"/>
                </a:lnTo>
                <a:lnTo>
                  <a:pt x="379412" y="531494"/>
                </a:lnTo>
                <a:close/>
              </a:path>
              <a:path w="2056129" h="531495">
                <a:moveTo>
                  <a:pt x="341312" y="531494"/>
                </a:moveTo>
                <a:lnTo>
                  <a:pt x="312737" y="531494"/>
                </a:lnTo>
                <a:lnTo>
                  <a:pt x="312737" y="521969"/>
                </a:lnTo>
                <a:lnTo>
                  <a:pt x="341312" y="521969"/>
                </a:lnTo>
                <a:lnTo>
                  <a:pt x="341312" y="531494"/>
                </a:lnTo>
                <a:close/>
              </a:path>
              <a:path w="2056129" h="531495">
                <a:moveTo>
                  <a:pt x="303212" y="531494"/>
                </a:moveTo>
                <a:lnTo>
                  <a:pt x="274637" y="531494"/>
                </a:lnTo>
                <a:lnTo>
                  <a:pt x="274637" y="521969"/>
                </a:lnTo>
                <a:lnTo>
                  <a:pt x="303212" y="521969"/>
                </a:lnTo>
                <a:lnTo>
                  <a:pt x="303212" y="531494"/>
                </a:lnTo>
                <a:close/>
              </a:path>
              <a:path w="2056129" h="531495">
                <a:moveTo>
                  <a:pt x="265112" y="531494"/>
                </a:moveTo>
                <a:lnTo>
                  <a:pt x="236537" y="531494"/>
                </a:lnTo>
                <a:lnTo>
                  <a:pt x="236537" y="521969"/>
                </a:lnTo>
                <a:lnTo>
                  <a:pt x="265112" y="521969"/>
                </a:lnTo>
                <a:lnTo>
                  <a:pt x="265112" y="531494"/>
                </a:lnTo>
                <a:close/>
              </a:path>
              <a:path w="2056129" h="531495">
                <a:moveTo>
                  <a:pt x="227012" y="531494"/>
                </a:moveTo>
                <a:lnTo>
                  <a:pt x="198437" y="531494"/>
                </a:lnTo>
                <a:lnTo>
                  <a:pt x="198437" y="521969"/>
                </a:lnTo>
                <a:lnTo>
                  <a:pt x="227012" y="521969"/>
                </a:lnTo>
                <a:lnTo>
                  <a:pt x="227012" y="531494"/>
                </a:lnTo>
                <a:close/>
              </a:path>
              <a:path w="2056129" h="531495">
                <a:moveTo>
                  <a:pt x="188912" y="531494"/>
                </a:moveTo>
                <a:lnTo>
                  <a:pt x="160337" y="531494"/>
                </a:lnTo>
                <a:lnTo>
                  <a:pt x="160337" y="521969"/>
                </a:lnTo>
                <a:lnTo>
                  <a:pt x="188912" y="521969"/>
                </a:lnTo>
                <a:lnTo>
                  <a:pt x="188912" y="531494"/>
                </a:lnTo>
                <a:close/>
              </a:path>
              <a:path w="2056129" h="531495">
                <a:moveTo>
                  <a:pt x="150812" y="531494"/>
                </a:moveTo>
                <a:lnTo>
                  <a:pt x="122237" y="531494"/>
                </a:lnTo>
                <a:lnTo>
                  <a:pt x="122237" y="521969"/>
                </a:lnTo>
                <a:lnTo>
                  <a:pt x="150812" y="521969"/>
                </a:lnTo>
                <a:lnTo>
                  <a:pt x="150812" y="531494"/>
                </a:lnTo>
                <a:close/>
              </a:path>
              <a:path w="2056129" h="531495">
                <a:moveTo>
                  <a:pt x="112712" y="531494"/>
                </a:moveTo>
                <a:lnTo>
                  <a:pt x="84137" y="531494"/>
                </a:lnTo>
                <a:lnTo>
                  <a:pt x="84137" y="521969"/>
                </a:lnTo>
                <a:lnTo>
                  <a:pt x="112712" y="521969"/>
                </a:lnTo>
                <a:lnTo>
                  <a:pt x="112712" y="531494"/>
                </a:lnTo>
                <a:close/>
              </a:path>
              <a:path w="2056129" h="531495">
                <a:moveTo>
                  <a:pt x="74612" y="531494"/>
                </a:moveTo>
                <a:lnTo>
                  <a:pt x="46037" y="531494"/>
                </a:lnTo>
                <a:lnTo>
                  <a:pt x="46037" y="521969"/>
                </a:lnTo>
                <a:lnTo>
                  <a:pt x="74612" y="521969"/>
                </a:lnTo>
                <a:lnTo>
                  <a:pt x="74612" y="531494"/>
                </a:lnTo>
                <a:close/>
              </a:path>
            </a:pathLst>
          </a:custGeom>
          <a:solidFill>
            <a:srgbClr val="835DFC"/>
          </a:solidFill>
        </p:spPr>
        <p:txBody>
          <a:bodyPr wrap="square" lIns="0" tIns="0" rIns="0" bIns="0" rtlCol="0"/>
          <a:lstStyle/>
          <a:p>
            <a:endParaRPr/>
          </a:p>
        </p:txBody>
      </p:sp>
      <p:sp>
        <p:nvSpPr>
          <p:cNvPr id="11" name="object 11"/>
          <p:cNvSpPr txBox="1"/>
          <p:nvPr/>
        </p:nvSpPr>
        <p:spPr>
          <a:xfrm>
            <a:off x="3683634" y="6042659"/>
            <a:ext cx="1856739" cy="453390"/>
          </a:xfrm>
          <a:prstGeom prst="rect">
            <a:avLst/>
          </a:prstGeom>
        </p:spPr>
        <p:txBody>
          <a:bodyPr vert="horz" wrap="square" lIns="0" tIns="13335" rIns="0" bIns="0" rtlCol="0">
            <a:spAutoFit/>
          </a:bodyPr>
          <a:lstStyle/>
          <a:p>
            <a:pPr marL="12700" marR="5080" indent="52705">
              <a:lnSpc>
                <a:spcPct val="100000"/>
              </a:lnSpc>
              <a:spcBef>
                <a:spcPts val="105"/>
              </a:spcBef>
            </a:pPr>
            <a:r>
              <a:rPr sz="1400" dirty="0">
                <a:solidFill>
                  <a:srgbClr val="404040"/>
                </a:solidFill>
                <a:latin typeface="Microsoft YaHei"/>
                <a:cs typeface="Microsoft YaHei"/>
              </a:rPr>
              <a:t>会员凭此提货码到店给 到商家进行核</a:t>
            </a:r>
            <a:r>
              <a:rPr sz="1400" spc="5" dirty="0">
                <a:solidFill>
                  <a:srgbClr val="404040"/>
                </a:solidFill>
                <a:latin typeface="Microsoft YaHei"/>
                <a:cs typeface="Microsoft YaHei"/>
              </a:rPr>
              <a:t>销</a:t>
            </a:r>
            <a:endParaRPr sz="1400">
              <a:latin typeface="Microsoft YaHei"/>
              <a:cs typeface="Microsoft YaHei"/>
            </a:endParaRPr>
          </a:p>
        </p:txBody>
      </p:sp>
      <p:sp>
        <p:nvSpPr>
          <p:cNvPr id="12" name="object 12"/>
          <p:cNvSpPr/>
          <p:nvPr/>
        </p:nvSpPr>
        <p:spPr>
          <a:xfrm>
            <a:off x="3374135" y="6043929"/>
            <a:ext cx="230759" cy="231140"/>
          </a:xfrm>
          <a:prstGeom prst="rect">
            <a:avLst/>
          </a:prstGeom>
          <a:blipFill>
            <a:blip r:embed="rId4" cstate="print"/>
            <a:stretch>
              <a:fillRect/>
            </a:stretch>
          </a:blipFill>
        </p:spPr>
        <p:txBody>
          <a:bodyPr wrap="square" lIns="0" tIns="0" rIns="0" bIns="0" rtlCol="0"/>
          <a:lstStyle/>
          <a:p>
            <a:endParaRPr/>
          </a:p>
        </p:txBody>
      </p:sp>
      <p:sp>
        <p:nvSpPr>
          <p:cNvPr id="13" name="object 13"/>
          <p:cNvSpPr txBox="1"/>
          <p:nvPr/>
        </p:nvSpPr>
        <p:spPr>
          <a:xfrm>
            <a:off x="3413125" y="5998400"/>
            <a:ext cx="153035"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FFFFFF"/>
                </a:solidFill>
                <a:latin typeface="Arial"/>
                <a:cs typeface="Arial"/>
              </a:rPr>
              <a:t>6</a:t>
            </a:r>
            <a:endParaRPr sz="1800">
              <a:latin typeface="Arial"/>
              <a:cs typeface="Arial"/>
            </a:endParaRPr>
          </a:p>
        </p:txBody>
      </p:sp>
      <p:sp>
        <p:nvSpPr>
          <p:cNvPr id="14" name="object 14"/>
          <p:cNvSpPr/>
          <p:nvPr/>
        </p:nvSpPr>
        <p:spPr>
          <a:xfrm>
            <a:off x="6379527" y="6009322"/>
            <a:ext cx="2056130" cy="531495"/>
          </a:xfrm>
          <a:custGeom>
            <a:avLst/>
            <a:gdLst/>
            <a:ahLst/>
            <a:cxnLst/>
            <a:rect l="l" t="t" r="r" b="b"/>
            <a:pathLst>
              <a:path w="2056129" h="531495">
                <a:moveTo>
                  <a:pt x="7937" y="526732"/>
                </a:moveTo>
                <a:lnTo>
                  <a:pt x="0" y="526732"/>
                </a:lnTo>
                <a:lnTo>
                  <a:pt x="0" y="498157"/>
                </a:lnTo>
                <a:lnTo>
                  <a:pt x="9525" y="498157"/>
                </a:lnTo>
                <a:lnTo>
                  <a:pt x="9525" y="521969"/>
                </a:lnTo>
                <a:lnTo>
                  <a:pt x="7937" y="521969"/>
                </a:lnTo>
                <a:lnTo>
                  <a:pt x="7937" y="526732"/>
                </a:lnTo>
                <a:close/>
              </a:path>
              <a:path w="2056129" h="531495">
                <a:moveTo>
                  <a:pt x="36512" y="531494"/>
                </a:moveTo>
                <a:lnTo>
                  <a:pt x="7937" y="531494"/>
                </a:lnTo>
                <a:lnTo>
                  <a:pt x="7937" y="521969"/>
                </a:lnTo>
                <a:lnTo>
                  <a:pt x="9525" y="521969"/>
                </a:lnTo>
                <a:lnTo>
                  <a:pt x="9525" y="526732"/>
                </a:lnTo>
                <a:lnTo>
                  <a:pt x="36512" y="526732"/>
                </a:lnTo>
                <a:lnTo>
                  <a:pt x="36512" y="531494"/>
                </a:lnTo>
                <a:close/>
              </a:path>
              <a:path w="2056129" h="531495">
                <a:moveTo>
                  <a:pt x="36512" y="526732"/>
                </a:moveTo>
                <a:lnTo>
                  <a:pt x="9525" y="526732"/>
                </a:lnTo>
                <a:lnTo>
                  <a:pt x="9525" y="521969"/>
                </a:lnTo>
                <a:lnTo>
                  <a:pt x="36512" y="521969"/>
                </a:lnTo>
                <a:lnTo>
                  <a:pt x="36512" y="526732"/>
                </a:lnTo>
                <a:close/>
              </a:path>
              <a:path w="2056129" h="531495">
                <a:moveTo>
                  <a:pt x="9525" y="488632"/>
                </a:moveTo>
                <a:lnTo>
                  <a:pt x="0" y="488632"/>
                </a:lnTo>
                <a:lnTo>
                  <a:pt x="0" y="460057"/>
                </a:lnTo>
                <a:lnTo>
                  <a:pt x="9525" y="460057"/>
                </a:lnTo>
                <a:lnTo>
                  <a:pt x="9525" y="488632"/>
                </a:lnTo>
                <a:close/>
              </a:path>
              <a:path w="2056129" h="531495">
                <a:moveTo>
                  <a:pt x="9525" y="450532"/>
                </a:moveTo>
                <a:lnTo>
                  <a:pt x="0" y="450532"/>
                </a:lnTo>
                <a:lnTo>
                  <a:pt x="0" y="421957"/>
                </a:lnTo>
                <a:lnTo>
                  <a:pt x="9525" y="421957"/>
                </a:lnTo>
                <a:lnTo>
                  <a:pt x="9525" y="450532"/>
                </a:lnTo>
                <a:close/>
              </a:path>
              <a:path w="2056129" h="531495">
                <a:moveTo>
                  <a:pt x="9525" y="412432"/>
                </a:moveTo>
                <a:lnTo>
                  <a:pt x="0" y="412432"/>
                </a:lnTo>
                <a:lnTo>
                  <a:pt x="0" y="383857"/>
                </a:lnTo>
                <a:lnTo>
                  <a:pt x="9525" y="383857"/>
                </a:lnTo>
                <a:lnTo>
                  <a:pt x="9525" y="412432"/>
                </a:lnTo>
                <a:close/>
              </a:path>
              <a:path w="2056129" h="531495">
                <a:moveTo>
                  <a:pt x="9525" y="374332"/>
                </a:moveTo>
                <a:lnTo>
                  <a:pt x="0" y="374332"/>
                </a:lnTo>
                <a:lnTo>
                  <a:pt x="0" y="345757"/>
                </a:lnTo>
                <a:lnTo>
                  <a:pt x="9525" y="345757"/>
                </a:lnTo>
                <a:lnTo>
                  <a:pt x="9525" y="374332"/>
                </a:lnTo>
                <a:close/>
              </a:path>
              <a:path w="2056129" h="531495">
                <a:moveTo>
                  <a:pt x="9525" y="336232"/>
                </a:moveTo>
                <a:lnTo>
                  <a:pt x="0" y="336232"/>
                </a:lnTo>
                <a:lnTo>
                  <a:pt x="0" y="307657"/>
                </a:lnTo>
                <a:lnTo>
                  <a:pt x="9525" y="307657"/>
                </a:lnTo>
                <a:lnTo>
                  <a:pt x="9525" y="336232"/>
                </a:lnTo>
                <a:close/>
              </a:path>
              <a:path w="2056129" h="531495">
                <a:moveTo>
                  <a:pt x="9525" y="298132"/>
                </a:moveTo>
                <a:lnTo>
                  <a:pt x="0" y="298132"/>
                </a:lnTo>
                <a:lnTo>
                  <a:pt x="0" y="269557"/>
                </a:lnTo>
                <a:lnTo>
                  <a:pt x="9525" y="269557"/>
                </a:lnTo>
                <a:lnTo>
                  <a:pt x="9525" y="298132"/>
                </a:lnTo>
                <a:close/>
              </a:path>
              <a:path w="2056129" h="531495">
                <a:moveTo>
                  <a:pt x="9525" y="260032"/>
                </a:moveTo>
                <a:lnTo>
                  <a:pt x="0" y="260032"/>
                </a:lnTo>
                <a:lnTo>
                  <a:pt x="0" y="231457"/>
                </a:lnTo>
                <a:lnTo>
                  <a:pt x="9525" y="231457"/>
                </a:lnTo>
                <a:lnTo>
                  <a:pt x="9525" y="260032"/>
                </a:lnTo>
                <a:close/>
              </a:path>
              <a:path w="2056129" h="531495">
                <a:moveTo>
                  <a:pt x="9525" y="221932"/>
                </a:moveTo>
                <a:lnTo>
                  <a:pt x="0" y="221932"/>
                </a:lnTo>
                <a:lnTo>
                  <a:pt x="0" y="193357"/>
                </a:lnTo>
                <a:lnTo>
                  <a:pt x="9525" y="193357"/>
                </a:lnTo>
                <a:lnTo>
                  <a:pt x="9525" y="221932"/>
                </a:lnTo>
                <a:close/>
              </a:path>
              <a:path w="2056129" h="531495">
                <a:moveTo>
                  <a:pt x="9525" y="183832"/>
                </a:moveTo>
                <a:lnTo>
                  <a:pt x="0" y="183832"/>
                </a:lnTo>
                <a:lnTo>
                  <a:pt x="0" y="155257"/>
                </a:lnTo>
                <a:lnTo>
                  <a:pt x="9525" y="155257"/>
                </a:lnTo>
                <a:lnTo>
                  <a:pt x="9525" y="183832"/>
                </a:lnTo>
                <a:close/>
              </a:path>
              <a:path w="2056129" h="531495">
                <a:moveTo>
                  <a:pt x="9525" y="145732"/>
                </a:moveTo>
                <a:lnTo>
                  <a:pt x="0" y="145732"/>
                </a:lnTo>
                <a:lnTo>
                  <a:pt x="0" y="117157"/>
                </a:lnTo>
                <a:lnTo>
                  <a:pt x="9525" y="117157"/>
                </a:lnTo>
                <a:lnTo>
                  <a:pt x="9525" y="145732"/>
                </a:lnTo>
                <a:close/>
              </a:path>
              <a:path w="2056129" h="531495">
                <a:moveTo>
                  <a:pt x="9525" y="107632"/>
                </a:moveTo>
                <a:lnTo>
                  <a:pt x="0" y="107632"/>
                </a:lnTo>
                <a:lnTo>
                  <a:pt x="0" y="79057"/>
                </a:lnTo>
                <a:lnTo>
                  <a:pt x="9525" y="79057"/>
                </a:lnTo>
                <a:lnTo>
                  <a:pt x="9525" y="107632"/>
                </a:lnTo>
                <a:close/>
              </a:path>
              <a:path w="2056129" h="531495">
                <a:moveTo>
                  <a:pt x="9525" y="69532"/>
                </a:moveTo>
                <a:lnTo>
                  <a:pt x="0" y="69532"/>
                </a:lnTo>
                <a:lnTo>
                  <a:pt x="0" y="40957"/>
                </a:lnTo>
                <a:lnTo>
                  <a:pt x="9525" y="40957"/>
                </a:lnTo>
                <a:lnTo>
                  <a:pt x="9525" y="69532"/>
                </a:lnTo>
                <a:close/>
              </a:path>
              <a:path w="2056129" h="531495">
                <a:moveTo>
                  <a:pt x="9525" y="31432"/>
                </a:moveTo>
                <a:lnTo>
                  <a:pt x="0" y="31432"/>
                </a:lnTo>
                <a:lnTo>
                  <a:pt x="0" y="4762"/>
                </a:lnTo>
                <a:lnTo>
                  <a:pt x="4762" y="0"/>
                </a:lnTo>
                <a:lnTo>
                  <a:pt x="6667" y="0"/>
                </a:lnTo>
                <a:lnTo>
                  <a:pt x="6667" y="7619"/>
                </a:lnTo>
                <a:lnTo>
                  <a:pt x="4762" y="9525"/>
                </a:lnTo>
                <a:lnTo>
                  <a:pt x="9525" y="9525"/>
                </a:lnTo>
                <a:lnTo>
                  <a:pt x="9525" y="31432"/>
                </a:lnTo>
                <a:close/>
              </a:path>
              <a:path w="2056129" h="531495">
                <a:moveTo>
                  <a:pt x="9525" y="9525"/>
                </a:moveTo>
                <a:lnTo>
                  <a:pt x="6667" y="9525"/>
                </a:lnTo>
                <a:lnTo>
                  <a:pt x="6667" y="7619"/>
                </a:lnTo>
                <a:lnTo>
                  <a:pt x="9525" y="4762"/>
                </a:lnTo>
                <a:lnTo>
                  <a:pt x="9525" y="9525"/>
                </a:lnTo>
                <a:close/>
              </a:path>
              <a:path w="2056129" h="531495">
                <a:moveTo>
                  <a:pt x="6667" y="9525"/>
                </a:moveTo>
                <a:lnTo>
                  <a:pt x="4762" y="9525"/>
                </a:lnTo>
                <a:lnTo>
                  <a:pt x="6667" y="7619"/>
                </a:lnTo>
                <a:lnTo>
                  <a:pt x="6667" y="9525"/>
                </a:lnTo>
                <a:close/>
              </a:path>
              <a:path w="2056129" h="531495">
                <a:moveTo>
                  <a:pt x="44767" y="9525"/>
                </a:moveTo>
                <a:lnTo>
                  <a:pt x="16192" y="9525"/>
                </a:lnTo>
                <a:lnTo>
                  <a:pt x="16192" y="0"/>
                </a:lnTo>
                <a:lnTo>
                  <a:pt x="44767" y="0"/>
                </a:lnTo>
                <a:lnTo>
                  <a:pt x="44767" y="9525"/>
                </a:lnTo>
                <a:close/>
              </a:path>
              <a:path w="2056129" h="531495">
                <a:moveTo>
                  <a:pt x="82867" y="9525"/>
                </a:moveTo>
                <a:lnTo>
                  <a:pt x="54292" y="9525"/>
                </a:lnTo>
                <a:lnTo>
                  <a:pt x="54292" y="0"/>
                </a:lnTo>
                <a:lnTo>
                  <a:pt x="82867" y="0"/>
                </a:lnTo>
                <a:lnTo>
                  <a:pt x="82867" y="9525"/>
                </a:lnTo>
                <a:close/>
              </a:path>
              <a:path w="2056129" h="531495">
                <a:moveTo>
                  <a:pt x="120967" y="9525"/>
                </a:moveTo>
                <a:lnTo>
                  <a:pt x="92392" y="9525"/>
                </a:lnTo>
                <a:lnTo>
                  <a:pt x="92392" y="0"/>
                </a:lnTo>
                <a:lnTo>
                  <a:pt x="120967" y="0"/>
                </a:lnTo>
                <a:lnTo>
                  <a:pt x="120967" y="9525"/>
                </a:lnTo>
                <a:close/>
              </a:path>
              <a:path w="2056129" h="531495">
                <a:moveTo>
                  <a:pt x="159067" y="9525"/>
                </a:moveTo>
                <a:lnTo>
                  <a:pt x="130492" y="9525"/>
                </a:lnTo>
                <a:lnTo>
                  <a:pt x="130492" y="0"/>
                </a:lnTo>
                <a:lnTo>
                  <a:pt x="159067" y="0"/>
                </a:lnTo>
                <a:lnTo>
                  <a:pt x="159067" y="9525"/>
                </a:lnTo>
                <a:close/>
              </a:path>
              <a:path w="2056129" h="531495">
                <a:moveTo>
                  <a:pt x="197167" y="9525"/>
                </a:moveTo>
                <a:lnTo>
                  <a:pt x="168592" y="9525"/>
                </a:lnTo>
                <a:lnTo>
                  <a:pt x="168592" y="0"/>
                </a:lnTo>
                <a:lnTo>
                  <a:pt x="197167" y="0"/>
                </a:lnTo>
                <a:lnTo>
                  <a:pt x="197167" y="9525"/>
                </a:lnTo>
                <a:close/>
              </a:path>
              <a:path w="2056129" h="531495">
                <a:moveTo>
                  <a:pt x="235267" y="9525"/>
                </a:moveTo>
                <a:lnTo>
                  <a:pt x="206692" y="9525"/>
                </a:lnTo>
                <a:lnTo>
                  <a:pt x="206692" y="0"/>
                </a:lnTo>
                <a:lnTo>
                  <a:pt x="235267" y="0"/>
                </a:lnTo>
                <a:lnTo>
                  <a:pt x="235267" y="9525"/>
                </a:lnTo>
                <a:close/>
              </a:path>
              <a:path w="2056129" h="531495">
                <a:moveTo>
                  <a:pt x="273367" y="9525"/>
                </a:moveTo>
                <a:lnTo>
                  <a:pt x="244792" y="9525"/>
                </a:lnTo>
                <a:lnTo>
                  <a:pt x="244792" y="0"/>
                </a:lnTo>
                <a:lnTo>
                  <a:pt x="273367" y="0"/>
                </a:lnTo>
                <a:lnTo>
                  <a:pt x="273367" y="9525"/>
                </a:lnTo>
                <a:close/>
              </a:path>
              <a:path w="2056129" h="531495">
                <a:moveTo>
                  <a:pt x="311467" y="9525"/>
                </a:moveTo>
                <a:lnTo>
                  <a:pt x="282892" y="9525"/>
                </a:lnTo>
                <a:lnTo>
                  <a:pt x="282892" y="0"/>
                </a:lnTo>
                <a:lnTo>
                  <a:pt x="311467" y="0"/>
                </a:lnTo>
                <a:lnTo>
                  <a:pt x="311467" y="9525"/>
                </a:lnTo>
                <a:close/>
              </a:path>
              <a:path w="2056129" h="531495">
                <a:moveTo>
                  <a:pt x="349567" y="9525"/>
                </a:moveTo>
                <a:lnTo>
                  <a:pt x="320992" y="9525"/>
                </a:lnTo>
                <a:lnTo>
                  <a:pt x="320992" y="0"/>
                </a:lnTo>
                <a:lnTo>
                  <a:pt x="349567" y="0"/>
                </a:lnTo>
                <a:lnTo>
                  <a:pt x="349567" y="9525"/>
                </a:lnTo>
                <a:close/>
              </a:path>
              <a:path w="2056129" h="531495">
                <a:moveTo>
                  <a:pt x="387667" y="9525"/>
                </a:moveTo>
                <a:lnTo>
                  <a:pt x="359092" y="9525"/>
                </a:lnTo>
                <a:lnTo>
                  <a:pt x="359092" y="0"/>
                </a:lnTo>
                <a:lnTo>
                  <a:pt x="387667" y="0"/>
                </a:lnTo>
                <a:lnTo>
                  <a:pt x="387667" y="9525"/>
                </a:lnTo>
                <a:close/>
              </a:path>
              <a:path w="2056129" h="531495">
                <a:moveTo>
                  <a:pt x="425767" y="9525"/>
                </a:moveTo>
                <a:lnTo>
                  <a:pt x="397192" y="9525"/>
                </a:lnTo>
                <a:lnTo>
                  <a:pt x="397192" y="0"/>
                </a:lnTo>
                <a:lnTo>
                  <a:pt x="425767" y="0"/>
                </a:lnTo>
                <a:lnTo>
                  <a:pt x="425767" y="9525"/>
                </a:lnTo>
                <a:close/>
              </a:path>
              <a:path w="2056129" h="531495">
                <a:moveTo>
                  <a:pt x="463867" y="9525"/>
                </a:moveTo>
                <a:lnTo>
                  <a:pt x="435292" y="9525"/>
                </a:lnTo>
                <a:lnTo>
                  <a:pt x="435292" y="0"/>
                </a:lnTo>
                <a:lnTo>
                  <a:pt x="463867" y="0"/>
                </a:lnTo>
                <a:lnTo>
                  <a:pt x="463867" y="9525"/>
                </a:lnTo>
                <a:close/>
              </a:path>
              <a:path w="2056129" h="531495">
                <a:moveTo>
                  <a:pt x="501967" y="9525"/>
                </a:moveTo>
                <a:lnTo>
                  <a:pt x="473392" y="9525"/>
                </a:lnTo>
                <a:lnTo>
                  <a:pt x="473392" y="0"/>
                </a:lnTo>
                <a:lnTo>
                  <a:pt x="501967" y="0"/>
                </a:lnTo>
                <a:lnTo>
                  <a:pt x="501967" y="9525"/>
                </a:lnTo>
                <a:close/>
              </a:path>
              <a:path w="2056129" h="531495">
                <a:moveTo>
                  <a:pt x="540067" y="9525"/>
                </a:moveTo>
                <a:lnTo>
                  <a:pt x="511492" y="9525"/>
                </a:lnTo>
                <a:lnTo>
                  <a:pt x="511492" y="0"/>
                </a:lnTo>
                <a:lnTo>
                  <a:pt x="540067" y="0"/>
                </a:lnTo>
                <a:lnTo>
                  <a:pt x="540067" y="9525"/>
                </a:lnTo>
                <a:close/>
              </a:path>
              <a:path w="2056129" h="531495">
                <a:moveTo>
                  <a:pt x="578167" y="9525"/>
                </a:moveTo>
                <a:lnTo>
                  <a:pt x="549592" y="9525"/>
                </a:lnTo>
                <a:lnTo>
                  <a:pt x="549592" y="0"/>
                </a:lnTo>
                <a:lnTo>
                  <a:pt x="578167" y="0"/>
                </a:lnTo>
                <a:lnTo>
                  <a:pt x="578167" y="9525"/>
                </a:lnTo>
                <a:close/>
              </a:path>
              <a:path w="2056129" h="531495">
                <a:moveTo>
                  <a:pt x="616267" y="9525"/>
                </a:moveTo>
                <a:lnTo>
                  <a:pt x="587692" y="9525"/>
                </a:lnTo>
                <a:lnTo>
                  <a:pt x="587692" y="0"/>
                </a:lnTo>
                <a:lnTo>
                  <a:pt x="616267" y="0"/>
                </a:lnTo>
                <a:lnTo>
                  <a:pt x="616267" y="9525"/>
                </a:lnTo>
                <a:close/>
              </a:path>
              <a:path w="2056129" h="531495">
                <a:moveTo>
                  <a:pt x="654367" y="9525"/>
                </a:moveTo>
                <a:lnTo>
                  <a:pt x="625792" y="9525"/>
                </a:lnTo>
                <a:lnTo>
                  <a:pt x="625792" y="0"/>
                </a:lnTo>
                <a:lnTo>
                  <a:pt x="654367" y="0"/>
                </a:lnTo>
                <a:lnTo>
                  <a:pt x="654367" y="9525"/>
                </a:lnTo>
                <a:close/>
              </a:path>
              <a:path w="2056129" h="531495">
                <a:moveTo>
                  <a:pt x="692467" y="9525"/>
                </a:moveTo>
                <a:lnTo>
                  <a:pt x="663892" y="9525"/>
                </a:lnTo>
                <a:lnTo>
                  <a:pt x="663892" y="0"/>
                </a:lnTo>
                <a:lnTo>
                  <a:pt x="692467" y="0"/>
                </a:lnTo>
                <a:lnTo>
                  <a:pt x="692467" y="9525"/>
                </a:lnTo>
                <a:close/>
              </a:path>
              <a:path w="2056129" h="531495">
                <a:moveTo>
                  <a:pt x="730567" y="9525"/>
                </a:moveTo>
                <a:lnTo>
                  <a:pt x="701992" y="9525"/>
                </a:lnTo>
                <a:lnTo>
                  <a:pt x="701992" y="0"/>
                </a:lnTo>
                <a:lnTo>
                  <a:pt x="730567" y="0"/>
                </a:lnTo>
                <a:lnTo>
                  <a:pt x="730567" y="9525"/>
                </a:lnTo>
                <a:close/>
              </a:path>
              <a:path w="2056129" h="531495">
                <a:moveTo>
                  <a:pt x="768667" y="9525"/>
                </a:moveTo>
                <a:lnTo>
                  <a:pt x="740092" y="9525"/>
                </a:lnTo>
                <a:lnTo>
                  <a:pt x="740092" y="0"/>
                </a:lnTo>
                <a:lnTo>
                  <a:pt x="768667" y="0"/>
                </a:lnTo>
                <a:lnTo>
                  <a:pt x="768667" y="9525"/>
                </a:lnTo>
                <a:close/>
              </a:path>
              <a:path w="2056129" h="531495">
                <a:moveTo>
                  <a:pt x="806767" y="9525"/>
                </a:moveTo>
                <a:lnTo>
                  <a:pt x="778192" y="9525"/>
                </a:lnTo>
                <a:lnTo>
                  <a:pt x="778192" y="0"/>
                </a:lnTo>
                <a:lnTo>
                  <a:pt x="806767" y="0"/>
                </a:lnTo>
                <a:lnTo>
                  <a:pt x="806767" y="9525"/>
                </a:lnTo>
                <a:close/>
              </a:path>
              <a:path w="2056129" h="531495">
                <a:moveTo>
                  <a:pt x="844867" y="9525"/>
                </a:moveTo>
                <a:lnTo>
                  <a:pt x="816292" y="9525"/>
                </a:lnTo>
                <a:lnTo>
                  <a:pt x="816292" y="0"/>
                </a:lnTo>
                <a:lnTo>
                  <a:pt x="844867" y="0"/>
                </a:lnTo>
                <a:lnTo>
                  <a:pt x="844867" y="9525"/>
                </a:lnTo>
                <a:close/>
              </a:path>
              <a:path w="2056129" h="531495">
                <a:moveTo>
                  <a:pt x="882967" y="9525"/>
                </a:moveTo>
                <a:lnTo>
                  <a:pt x="854392" y="9525"/>
                </a:lnTo>
                <a:lnTo>
                  <a:pt x="854392" y="0"/>
                </a:lnTo>
                <a:lnTo>
                  <a:pt x="882967" y="0"/>
                </a:lnTo>
                <a:lnTo>
                  <a:pt x="882967" y="9525"/>
                </a:lnTo>
                <a:close/>
              </a:path>
              <a:path w="2056129" h="531495">
                <a:moveTo>
                  <a:pt x="921067" y="9525"/>
                </a:moveTo>
                <a:lnTo>
                  <a:pt x="892492" y="9525"/>
                </a:lnTo>
                <a:lnTo>
                  <a:pt x="892492" y="0"/>
                </a:lnTo>
                <a:lnTo>
                  <a:pt x="921067" y="0"/>
                </a:lnTo>
                <a:lnTo>
                  <a:pt x="921067" y="9525"/>
                </a:lnTo>
                <a:close/>
              </a:path>
              <a:path w="2056129" h="531495">
                <a:moveTo>
                  <a:pt x="959167" y="9525"/>
                </a:moveTo>
                <a:lnTo>
                  <a:pt x="930592" y="9525"/>
                </a:lnTo>
                <a:lnTo>
                  <a:pt x="930592" y="0"/>
                </a:lnTo>
                <a:lnTo>
                  <a:pt x="959167" y="0"/>
                </a:lnTo>
                <a:lnTo>
                  <a:pt x="959167" y="9525"/>
                </a:lnTo>
                <a:close/>
              </a:path>
              <a:path w="2056129" h="531495">
                <a:moveTo>
                  <a:pt x="997267" y="9525"/>
                </a:moveTo>
                <a:lnTo>
                  <a:pt x="968692" y="9525"/>
                </a:lnTo>
                <a:lnTo>
                  <a:pt x="968692" y="0"/>
                </a:lnTo>
                <a:lnTo>
                  <a:pt x="997267" y="0"/>
                </a:lnTo>
                <a:lnTo>
                  <a:pt x="997267" y="9525"/>
                </a:lnTo>
                <a:close/>
              </a:path>
              <a:path w="2056129" h="531495">
                <a:moveTo>
                  <a:pt x="1035367" y="9525"/>
                </a:moveTo>
                <a:lnTo>
                  <a:pt x="1006792" y="9525"/>
                </a:lnTo>
                <a:lnTo>
                  <a:pt x="1006792" y="0"/>
                </a:lnTo>
                <a:lnTo>
                  <a:pt x="1035367" y="0"/>
                </a:lnTo>
                <a:lnTo>
                  <a:pt x="1035367" y="9525"/>
                </a:lnTo>
                <a:close/>
              </a:path>
              <a:path w="2056129" h="531495">
                <a:moveTo>
                  <a:pt x="1073467" y="9525"/>
                </a:moveTo>
                <a:lnTo>
                  <a:pt x="1044892" y="9525"/>
                </a:lnTo>
                <a:lnTo>
                  <a:pt x="1044892" y="0"/>
                </a:lnTo>
                <a:lnTo>
                  <a:pt x="1073467" y="0"/>
                </a:lnTo>
                <a:lnTo>
                  <a:pt x="1073467" y="9525"/>
                </a:lnTo>
                <a:close/>
              </a:path>
              <a:path w="2056129" h="531495">
                <a:moveTo>
                  <a:pt x="1111567" y="9525"/>
                </a:moveTo>
                <a:lnTo>
                  <a:pt x="1082992" y="9525"/>
                </a:lnTo>
                <a:lnTo>
                  <a:pt x="1082992" y="0"/>
                </a:lnTo>
                <a:lnTo>
                  <a:pt x="1111567" y="0"/>
                </a:lnTo>
                <a:lnTo>
                  <a:pt x="1111567" y="9525"/>
                </a:lnTo>
                <a:close/>
              </a:path>
              <a:path w="2056129" h="531495">
                <a:moveTo>
                  <a:pt x="1149667" y="9525"/>
                </a:moveTo>
                <a:lnTo>
                  <a:pt x="1121092" y="9525"/>
                </a:lnTo>
                <a:lnTo>
                  <a:pt x="1121092" y="0"/>
                </a:lnTo>
                <a:lnTo>
                  <a:pt x="1149667" y="0"/>
                </a:lnTo>
                <a:lnTo>
                  <a:pt x="1149667" y="9525"/>
                </a:lnTo>
                <a:close/>
              </a:path>
              <a:path w="2056129" h="531495">
                <a:moveTo>
                  <a:pt x="1187767" y="9525"/>
                </a:moveTo>
                <a:lnTo>
                  <a:pt x="1159192" y="9525"/>
                </a:lnTo>
                <a:lnTo>
                  <a:pt x="1159192" y="0"/>
                </a:lnTo>
                <a:lnTo>
                  <a:pt x="1187767" y="0"/>
                </a:lnTo>
                <a:lnTo>
                  <a:pt x="1187767" y="9525"/>
                </a:lnTo>
                <a:close/>
              </a:path>
              <a:path w="2056129" h="531495">
                <a:moveTo>
                  <a:pt x="1225867" y="9525"/>
                </a:moveTo>
                <a:lnTo>
                  <a:pt x="1197292" y="9525"/>
                </a:lnTo>
                <a:lnTo>
                  <a:pt x="1197292" y="0"/>
                </a:lnTo>
                <a:lnTo>
                  <a:pt x="1225867" y="0"/>
                </a:lnTo>
                <a:lnTo>
                  <a:pt x="1225867" y="9525"/>
                </a:lnTo>
                <a:close/>
              </a:path>
              <a:path w="2056129" h="531495">
                <a:moveTo>
                  <a:pt x="1263967" y="9525"/>
                </a:moveTo>
                <a:lnTo>
                  <a:pt x="1235392" y="9525"/>
                </a:lnTo>
                <a:lnTo>
                  <a:pt x="1235392" y="0"/>
                </a:lnTo>
                <a:lnTo>
                  <a:pt x="1263967" y="0"/>
                </a:lnTo>
                <a:lnTo>
                  <a:pt x="1263967" y="9525"/>
                </a:lnTo>
                <a:close/>
              </a:path>
              <a:path w="2056129" h="531495">
                <a:moveTo>
                  <a:pt x="1302067" y="9525"/>
                </a:moveTo>
                <a:lnTo>
                  <a:pt x="1273492" y="9525"/>
                </a:lnTo>
                <a:lnTo>
                  <a:pt x="1273492" y="0"/>
                </a:lnTo>
                <a:lnTo>
                  <a:pt x="1302067" y="0"/>
                </a:lnTo>
                <a:lnTo>
                  <a:pt x="1302067" y="9525"/>
                </a:lnTo>
                <a:close/>
              </a:path>
              <a:path w="2056129" h="531495">
                <a:moveTo>
                  <a:pt x="1340167" y="9525"/>
                </a:moveTo>
                <a:lnTo>
                  <a:pt x="1311592" y="9525"/>
                </a:lnTo>
                <a:lnTo>
                  <a:pt x="1311592" y="0"/>
                </a:lnTo>
                <a:lnTo>
                  <a:pt x="1340167" y="0"/>
                </a:lnTo>
                <a:lnTo>
                  <a:pt x="1340167" y="9525"/>
                </a:lnTo>
                <a:close/>
              </a:path>
              <a:path w="2056129" h="531495">
                <a:moveTo>
                  <a:pt x="1378267" y="9525"/>
                </a:moveTo>
                <a:lnTo>
                  <a:pt x="1349692" y="9525"/>
                </a:lnTo>
                <a:lnTo>
                  <a:pt x="1349692" y="0"/>
                </a:lnTo>
                <a:lnTo>
                  <a:pt x="1378267" y="0"/>
                </a:lnTo>
                <a:lnTo>
                  <a:pt x="1378267" y="9525"/>
                </a:lnTo>
                <a:close/>
              </a:path>
              <a:path w="2056129" h="531495">
                <a:moveTo>
                  <a:pt x="1416367" y="9525"/>
                </a:moveTo>
                <a:lnTo>
                  <a:pt x="1387792" y="9525"/>
                </a:lnTo>
                <a:lnTo>
                  <a:pt x="1387792" y="0"/>
                </a:lnTo>
                <a:lnTo>
                  <a:pt x="1416367" y="0"/>
                </a:lnTo>
                <a:lnTo>
                  <a:pt x="1416367" y="9525"/>
                </a:lnTo>
                <a:close/>
              </a:path>
              <a:path w="2056129" h="531495">
                <a:moveTo>
                  <a:pt x="1454467" y="9525"/>
                </a:moveTo>
                <a:lnTo>
                  <a:pt x="1425892" y="9525"/>
                </a:lnTo>
                <a:lnTo>
                  <a:pt x="1425892" y="0"/>
                </a:lnTo>
                <a:lnTo>
                  <a:pt x="1454467" y="0"/>
                </a:lnTo>
                <a:lnTo>
                  <a:pt x="1454467" y="9525"/>
                </a:lnTo>
                <a:close/>
              </a:path>
              <a:path w="2056129" h="531495">
                <a:moveTo>
                  <a:pt x="1492567" y="9525"/>
                </a:moveTo>
                <a:lnTo>
                  <a:pt x="1463992" y="9525"/>
                </a:lnTo>
                <a:lnTo>
                  <a:pt x="1463992" y="0"/>
                </a:lnTo>
                <a:lnTo>
                  <a:pt x="1492567" y="0"/>
                </a:lnTo>
                <a:lnTo>
                  <a:pt x="1492567" y="9525"/>
                </a:lnTo>
                <a:close/>
              </a:path>
              <a:path w="2056129" h="531495">
                <a:moveTo>
                  <a:pt x="1530667" y="9525"/>
                </a:moveTo>
                <a:lnTo>
                  <a:pt x="1502092" y="9525"/>
                </a:lnTo>
                <a:lnTo>
                  <a:pt x="1502092" y="0"/>
                </a:lnTo>
                <a:lnTo>
                  <a:pt x="1530667" y="0"/>
                </a:lnTo>
                <a:lnTo>
                  <a:pt x="1530667" y="9525"/>
                </a:lnTo>
                <a:close/>
              </a:path>
              <a:path w="2056129" h="531495">
                <a:moveTo>
                  <a:pt x="1568767" y="9525"/>
                </a:moveTo>
                <a:lnTo>
                  <a:pt x="1540192" y="9525"/>
                </a:lnTo>
                <a:lnTo>
                  <a:pt x="1540192" y="0"/>
                </a:lnTo>
                <a:lnTo>
                  <a:pt x="1568767" y="0"/>
                </a:lnTo>
                <a:lnTo>
                  <a:pt x="1568767" y="9525"/>
                </a:lnTo>
                <a:close/>
              </a:path>
              <a:path w="2056129" h="531495">
                <a:moveTo>
                  <a:pt x="1606867" y="9525"/>
                </a:moveTo>
                <a:lnTo>
                  <a:pt x="1578292" y="9525"/>
                </a:lnTo>
                <a:lnTo>
                  <a:pt x="1578292" y="0"/>
                </a:lnTo>
                <a:lnTo>
                  <a:pt x="1606867" y="0"/>
                </a:lnTo>
                <a:lnTo>
                  <a:pt x="1606867" y="9525"/>
                </a:lnTo>
                <a:close/>
              </a:path>
              <a:path w="2056129" h="531495">
                <a:moveTo>
                  <a:pt x="1644967" y="9525"/>
                </a:moveTo>
                <a:lnTo>
                  <a:pt x="1616392" y="9525"/>
                </a:lnTo>
                <a:lnTo>
                  <a:pt x="1616392" y="0"/>
                </a:lnTo>
                <a:lnTo>
                  <a:pt x="1644967" y="0"/>
                </a:lnTo>
                <a:lnTo>
                  <a:pt x="1644967" y="9525"/>
                </a:lnTo>
                <a:close/>
              </a:path>
              <a:path w="2056129" h="531495">
                <a:moveTo>
                  <a:pt x="1683067" y="9525"/>
                </a:moveTo>
                <a:lnTo>
                  <a:pt x="1654492" y="9525"/>
                </a:lnTo>
                <a:lnTo>
                  <a:pt x="1654492" y="0"/>
                </a:lnTo>
                <a:lnTo>
                  <a:pt x="1683067" y="0"/>
                </a:lnTo>
                <a:lnTo>
                  <a:pt x="1683067" y="9525"/>
                </a:lnTo>
                <a:close/>
              </a:path>
              <a:path w="2056129" h="531495">
                <a:moveTo>
                  <a:pt x="1721167" y="9525"/>
                </a:moveTo>
                <a:lnTo>
                  <a:pt x="1692592" y="9525"/>
                </a:lnTo>
                <a:lnTo>
                  <a:pt x="1692592" y="0"/>
                </a:lnTo>
                <a:lnTo>
                  <a:pt x="1721167" y="0"/>
                </a:lnTo>
                <a:lnTo>
                  <a:pt x="1721167" y="9525"/>
                </a:lnTo>
                <a:close/>
              </a:path>
              <a:path w="2056129" h="531495">
                <a:moveTo>
                  <a:pt x="1759267" y="9525"/>
                </a:moveTo>
                <a:lnTo>
                  <a:pt x="1730692" y="9525"/>
                </a:lnTo>
                <a:lnTo>
                  <a:pt x="1730692" y="0"/>
                </a:lnTo>
                <a:lnTo>
                  <a:pt x="1759267" y="0"/>
                </a:lnTo>
                <a:lnTo>
                  <a:pt x="1759267" y="9525"/>
                </a:lnTo>
                <a:close/>
              </a:path>
              <a:path w="2056129" h="531495">
                <a:moveTo>
                  <a:pt x="1797367" y="9525"/>
                </a:moveTo>
                <a:lnTo>
                  <a:pt x="1768792" y="9525"/>
                </a:lnTo>
                <a:lnTo>
                  <a:pt x="1768792" y="0"/>
                </a:lnTo>
                <a:lnTo>
                  <a:pt x="1797367" y="0"/>
                </a:lnTo>
                <a:lnTo>
                  <a:pt x="1797367" y="9525"/>
                </a:lnTo>
                <a:close/>
              </a:path>
              <a:path w="2056129" h="531495">
                <a:moveTo>
                  <a:pt x="1835467" y="9525"/>
                </a:moveTo>
                <a:lnTo>
                  <a:pt x="1806892" y="9525"/>
                </a:lnTo>
                <a:lnTo>
                  <a:pt x="1806892" y="0"/>
                </a:lnTo>
                <a:lnTo>
                  <a:pt x="1835467" y="0"/>
                </a:lnTo>
                <a:lnTo>
                  <a:pt x="1835467" y="9525"/>
                </a:lnTo>
                <a:close/>
              </a:path>
              <a:path w="2056129" h="531495">
                <a:moveTo>
                  <a:pt x="1873567" y="9525"/>
                </a:moveTo>
                <a:lnTo>
                  <a:pt x="1844992" y="9525"/>
                </a:lnTo>
                <a:lnTo>
                  <a:pt x="1844992" y="0"/>
                </a:lnTo>
                <a:lnTo>
                  <a:pt x="1873567" y="0"/>
                </a:lnTo>
                <a:lnTo>
                  <a:pt x="1873567" y="9525"/>
                </a:lnTo>
                <a:close/>
              </a:path>
              <a:path w="2056129" h="531495">
                <a:moveTo>
                  <a:pt x="1911667" y="9525"/>
                </a:moveTo>
                <a:lnTo>
                  <a:pt x="1883092" y="9525"/>
                </a:lnTo>
                <a:lnTo>
                  <a:pt x="1883092" y="0"/>
                </a:lnTo>
                <a:lnTo>
                  <a:pt x="1911667" y="0"/>
                </a:lnTo>
                <a:lnTo>
                  <a:pt x="1911667" y="9525"/>
                </a:lnTo>
                <a:close/>
              </a:path>
              <a:path w="2056129" h="531495">
                <a:moveTo>
                  <a:pt x="1949767" y="9525"/>
                </a:moveTo>
                <a:lnTo>
                  <a:pt x="1921192" y="9525"/>
                </a:lnTo>
                <a:lnTo>
                  <a:pt x="1921192" y="0"/>
                </a:lnTo>
                <a:lnTo>
                  <a:pt x="1949767" y="0"/>
                </a:lnTo>
                <a:lnTo>
                  <a:pt x="1949767" y="9525"/>
                </a:lnTo>
                <a:close/>
              </a:path>
              <a:path w="2056129" h="531495">
                <a:moveTo>
                  <a:pt x="1987867" y="9525"/>
                </a:moveTo>
                <a:lnTo>
                  <a:pt x="1959292" y="9525"/>
                </a:lnTo>
                <a:lnTo>
                  <a:pt x="1959292" y="0"/>
                </a:lnTo>
                <a:lnTo>
                  <a:pt x="1987867" y="0"/>
                </a:lnTo>
                <a:lnTo>
                  <a:pt x="1987867" y="9525"/>
                </a:lnTo>
                <a:close/>
              </a:path>
              <a:path w="2056129" h="531495">
                <a:moveTo>
                  <a:pt x="2025967" y="9525"/>
                </a:moveTo>
                <a:lnTo>
                  <a:pt x="1997392" y="9525"/>
                </a:lnTo>
                <a:lnTo>
                  <a:pt x="1997392" y="0"/>
                </a:lnTo>
                <a:lnTo>
                  <a:pt x="2025967" y="0"/>
                </a:lnTo>
                <a:lnTo>
                  <a:pt x="2025967" y="9525"/>
                </a:lnTo>
                <a:close/>
              </a:path>
              <a:path w="2056129" h="531495">
                <a:moveTo>
                  <a:pt x="2046605" y="9525"/>
                </a:moveTo>
                <a:lnTo>
                  <a:pt x="2035492" y="9525"/>
                </a:lnTo>
                <a:lnTo>
                  <a:pt x="2035492" y="0"/>
                </a:lnTo>
                <a:lnTo>
                  <a:pt x="2051367" y="0"/>
                </a:lnTo>
                <a:lnTo>
                  <a:pt x="2052840" y="228"/>
                </a:lnTo>
                <a:lnTo>
                  <a:pt x="2054161" y="914"/>
                </a:lnTo>
                <a:lnTo>
                  <a:pt x="2055215" y="1968"/>
                </a:lnTo>
                <a:lnTo>
                  <a:pt x="2055901" y="3289"/>
                </a:lnTo>
                <a:lnTo>
                  <a:pt x="2056130" y="4762"/>
                </a:lnTo>
                <a:lnTo>
                  <a:pt x="2046605" y="4762"/>
                </a:lnTo>
                <a:lnTo>
                  <a:pt x="2046605" y="9525"/>
                </a:lnTo>
                <a:close/>
              </a:path>
              <a:path w="2056129" h="531495">
                <a:moveTo>
                  <a:pt x="2056130" y="17462"/>
                </a:moveTo>
                <a:lnTo>
                  <a:pt x="2046605" y="17462"/>
                </a:lnTo>
                <a:lnTo>
                  <a:pt x="2046605" y="4762"/>
                </a:lnTo>
                <a:lnTo>
                  <a:pt x="2051367" y="9525"/>
                </a:lnTo>
                <a:lnTo>
                  <a:pt x="2056130" y="9525"/>
                </a:lnTo>
                <a:lnTo>
                  <a:pt x="2056130" y="17462"/>
                </a:lnTo>
                <a:close/>
              </a:path>
              <a:path w="2056129" h="531495">
                <a:moveTo>
                  <a:pt x="2056130" y="9525"/>
                </a:moveTo>
                <a:lnTo>
                  <a:pt x="2051367" y="9525"/>
                </a:lnTo>
                <a:lnTo>
                  <a:pt x="2046605" y="4762"/>
                </a:lnTo>
                <a:lnTo>
                  <a:pt x="2056130" y="4762"/>
                </a:lnTo>
                <a:lnTo>
                  <a:pt x="2056130" y="9525"/>
                </a:lnTo>
                <a:close/>
              </a:path>
              <a:path w="2056129" h="531495">
                <a:moveTo>
                  <a:pt x="2056130" y="55562"/>
                </a:moveTo>
                <a:lnTo>
                  <a:pt x="2046605" y="55562"/>
                </a:lnTo>
                <a:lnTo>
                  <a:pt x="2046605" y="26987"/>
                </a:lnTo>
                <a:lnTo>
                  <a:pt x="2056130" y="26987"/>
                </a:lnTo>
                <a:lnTo>
                  <a:pt x="2056130" y="55562"/>
                </a:lnTo>
                <a:close/>
              </a:path>
              <a:path w="2056129" h="531495">
                <a:moveTo>
                  <a:pt x="2056130" y="93662"/>
                </a:moveTo>
                <a:lnTo>
                  <a:pt x="2046605" y="93662"/>
                </a:lnTo>
                <a:lnTo>
                  <a:pt x="2046605" y="65087"/>
                </a:lnTo>
                <a:lnTo>
                  <a:pt x="2056130" y="65087"/>
                </a:lnTo>
                <a:lnTo>
                  <a:pt x="2056130" y="93662"/>
                </a:lnTo>
                <a:close/>
              </a:path>
              <a:path w="2056129" h="531495">
                <a:moveTo>
                  <a:pt x="2056130" y="131762"/>
                </a:moveTo>
                <a:lnTo>
                  <a:pt x="2046605" y="131762"/>
                </a:lnTo>
                <a:lnTo>
                  <a:pt x="2046605" y="103187"/>
                </a:lnTo>
                <a:lnTo>
                  <a:pt x="2056130" y="103187"/>
                </a:lnTo>
                <a:lnTo>
                  <a:pt x="2056130" y="131762"/>
                </a:lnTo>
                <a:close/>
              </a:path>
              <a:path w="2056129" h="531495">
                <a:moveTo>
                  <a:pt x="2056130" y="169862"/>
                </a:moveTo>
                <a:lnTo>
                  <a:pt x="2046605" y="169862"/>
                </a:lnTo>
                <a:lnTo>
                  <a:pt x="2046605" y="141287"/>
                </a:lnTo>
                <a:lnTo>
                  <a:pt x="2056130" y="141287"/>
                </a:lnTo>
                <a:lnTo>
                  <a:pt x="2056130" y="169862"/>
                </a:lnTo>
                <a:close/>
              </a:path>
              <a:path w="2056129" h="531495">
                <a:moveTo>
                  <a:pt x="2056130" y="207962"/>
                </a:moveTo>
                <a:lnTo>
                  <a:pt x="2046605" y="207962"/>
                </a:lnTo>
                <a:lnTo>
                  <a:pt x="2046605" y="179387"/>
                </a:lnTo>
                <a:lnTo>
                  <a:pt x="2056130" y="179387"/>
                </a:lnTo>
                <a:lnTo>
                  <a:pt x="2056130" y="207962"/>
                </a:lnTo>
                <a:close/>
              </a:path>
              <a:path w="2056129" h="531495">
                <a:moveTo>
                  <a:pt x="2056130" y="246062"/>
                </a:moveTo>
                <a:lnTo>
                  <a:pt x="2046605" y="246062"/>
                </a:lnTo>
                <a:lnTo>
                  <a:pt x="2046605" y="217487"/>
                </a:lnTo>
                <a:lnTo>
                  <a:pt x="2056130" y="217487"/>
                </a:lnTo>
                <a:lnTo>
                  <a:pt x="2056130" y="246062"/>
                </a:lnTo>
                <a:close/>
              </a:path>
              <a:path w="2056129" h="531495">
                <a:moveTo>
                  <a:pt x="2056130" y="284162"/>
                </a:moveTo>
                <a:lnTo>
                  <a:pt x="2046605" y="284162"/>
                </a:lnTo>
                <a:lnTo>
                  <a:pt x="2046605" y="255587"/>
                </a:lnTo>
                <a:lnTo>
                  <a:pt x="2056130" y="255587"/>
                </a:lnTo>
                <a:lnTo>
                  <a:pt x="2056130" y="284162"/>
                </a:lnTo>
                <a:close/>
              </a:path>
              <a:path w="2056129" h="531495">
                <a:moveTo>
                  <a:pt x="2056130" y="322262"/>
                </a:moveTo>
                <a:lnTo>
                  <a:pt x="2046605" y="322262"/>
                </a:lnTo>
                <a:lnTo>
                  <a:pt x="2046605" y="293687"/>
                </a:lnTo>
                <a:lnTo>
                  <a:pt x="2056130" y="293687"/>
                </a:lnTo>
                <a:lnTo>
                  <a:pt x="2056130" y="322262"/>
                </a:lnTo>
                <a:close/>
              </a:path>
              <a:path w="2056129" h="531495">
                <a:moveTo>
                  <a:pt x="2056130" y="360362"/>
                </a:moveTo>
                <a:lnTo>
                  <a:pt x="2046605" y="360362"/>
                </a:lnTo>
                <a:lnTo>
                  <a:pt x="2046605" y="331787"/>
                </a:lnTo>
                <a:lnTo>
                  <a:pt x="2056130" y="331787"/>
                </a:lnTo>
                <a:lnTo>
                  <a:pt x="2056130" y="360362"/>
                </a:lnTo>
                <a:close/>
              </a:path>
              <a:path w="2056129" h="531495">
                <a:moveTo>
                  <a:pt x="2056130" y="398462"/>
                </a:moveTo>
                <a:lnTo>
                  <a:pt x="2046605" y="398462"/>
                </a:lnTo>
                <a:lnTo>
                  <a:pt x="2046605" y="369887"/>
                </a:lnTo>
                <a:lnTo>
                  <a:pt x="2056130" y="369887"/>
                </a:lnTo>
                <a:lnTo>
                  <a:pt x="2056130" y="398462"/>
                </a:lnTo>
                <a:close/>
              </a:path>
              <a:path w="2056129" h="531495">
                <a:moveTo>
                  <a:pt x="2056130" y="436562"/>
                </a:moveTo>
                <a:lnTo>
                  <a:pt x="2046605" y="436562"/>
                </a:lnTo>
                <a:lnTo>
                  <a:pt x="2046605" y="407987"/>
                </a:lnTo>
                <a:lnTo>
                  <a:pt x="2056130" y="407987"/>
                </a:lnTo>
                <a:lnTo>
                  <a:pt x="2056130" y="436562"/>
                </a:lnTo>
                <a:close/>
              </a:path>
              <a:path w="2056129" h="531495">
                <a:moveTo>
                  <a:pt x="2056130" y="474662"/>
                </a:moveTo>
                <a:lnTo>
                  <a:pt x="2046605" y="474662"/>
                </a:lnTo>
                <a:lnTo>
                  <a:pt x="2046605" y="446087"/>
                </a:lnTo>
                <a:lnTo>
                  <a:pt x="2056130" y="446087"/>
                </a:lnTo>
                <a:lnTo>
                  <a:pt x="2056130" y="474662"/>
                </a:lnTo>
                <a:close/>
              </a:path>
              <a:path w="2056129" h="531495">
                <a:moveTo>
                  <a:pt x="2056130" y="512762"/>
                </a:moveTo>
                <a:lnTo>
                  <a:pt x="2046605" y="512762"/>
                </a:lnTo>
                <a:lnTo>
                  <a:pt x="2046605" y="484187"/>
                </a:lnTo>
                <a:lnTo>
                  <a:pt x="2056130" y="484187"/>
                </a:lnTo>
                <a:lnTo>
                  <a:pt x="2056130" y="512762"/>
                </a:lnTo>
                <a:close/>
              </a:path>
              <a:path w="2056129" h="531495">
                <a:moveTo>
                  <a:pt x="2051367" y="531494"/>
                </a:moveTo>
                <a:lnTo>
                  <a:pt x="2027237" y="531494"/>
                </a:lnTo>
                <a:lnTo>
                  <a:pt x="2027237" y="521969"/>
                </a:lnTo>
                <a:lnTo>
                  <a:pt x="2046605" y="521969"/>
                </a:lnTo>
                <a:lnTo>
                  <a:pt x="2046605" y="526732"/>
                </a:lnTo>
                <a:lnTo>
                  <a:pt x="2056130" y="526732"/>
                </a:lnTo>
                <a:lnTo>
                  <a:pt x="2055901" y="528205"/>
                </a:lnTo>
                <a:lnTo>
                  <a:pt x="2055215" y="529526"/>
                </a:lnTo>
                <a:lnTo>
                  <a:pt x="2054161" y="530580"/>
                </a:lnTo>
                <a:lnTo>
                  <a:pt x="2052840" y="531266"/>
                </a:lnTo>
                <a:lnTo>
                  <a:pt x="2051367" y="531494"/>
                </a:lnTo>
                <a:close/>
              </a:path>
              <a:path w="2056129" h="531495">
                <a:moveTo>
                  <a:pt x="2046605" y="526732"/>
                </a:moveTo>
                <a:lnTo>
                  <a:pt x="2046605" y="521969"/>
                </a:lnTo>
                <a:lnTo>
                  <a:pt x="2051367" y="521969"/>
                </a:lnTo>
                <a:lnTo>
                  <a:pt x="2046605" y="526732"/>
                </a:lnTo>
                <a:close/>
              </a:path>
              <a:path w="2056129" h="531495">
                <a:moveTo>
                  <a:pt x="2056130" y="526732"/>
                </a:moveTo>
                <a:lnTo>
                  <a:pt x="2046605" y="526732"/>
                </a:lnTo>
                <a:lnTo>
                  <a:pt x="2051050" y="522287"/>
                </a:lnTo>
                <a:lnTo>
                  <a:pt x="2056130" y="522287"/>
                </a:lnTo>
                <a:lnTo>
                  <a:pt x="2056130" y="526732"/>
                </a:lnTo>
                <a:close/>
              </a:path>
              <a:path w="2056129" h="531495">
                <a:moveTo>
                  <a:pt x="2017712" y="531494"/>
                </a:moveTo>
                <a:lnTo>
                  <a:pt x="1989137" y="531494"/>
                </a:lnTo>
                <a:lnTo>
                  <a:pt x="1989137" y="521969"/>
                </a:lnTo>
                <a:lnTo>
                  <a:pt x="2017712" y="521969"/>
                </a:lnTo>
                <a:lnTo>
                  <a:pt x="2017712" y="531494"/>
                </a:lnTo>
                <a:close/>
              </a:path>
              <a:path w="2056129" h="531495">
                <a:moveTo>
                  <a:pt x="1979612" y="531494"/>
                </a:moveTo>
                <a:lnTo>
                  <a:pt x="1951037" y="531494"/>
                </a:lnTo>
                <a:lnTo>
                  <a:pt x="1951037" y="521969"/>
                </a:lnTo>
                <a:lnTo>
                  <a:pt x="1979612" y="521969"/>
                </a:lnTo>
                <a:lnTo>
                  <a:pt x="1979612" y="531494"/>
                </a:lnTo>
                <a:close/>
              </a:path>
              <a:path w="2056129" h="531495">
                <a:moveTo>
                  <a:pt x="1941512" y="531494"/>
                </a:moveTo>
                <a:lnTo>
                  <a:pt x="1912937" y="531494"/>
                </a:lnTo>
                <a:lnTo>
                  <a:pt x="1912937" y="521969"/>
                </a:lnTo>
                <a:lnTo>
                  <a:pt x="1941512" y="521969"/>
                </a:lnTo>
                <a:lnTo>
                  <a:pt x="1941512" y="531494"/>
                </a:lnTo>
                <a:close/>
              </a:path>
              <a:path w="2056129" h="531495">
                <a:moveTo>
                  <a:pt x="1903412" y="531494"/>
                </a:moveTo>
                <a:lnTo>
                  <a:pt x="1874837" y="531494"/>
                </a:lnTo>
                <a:lnTo>
                  <a:pt x="1874837" y="521969"/>
                </a:lnTo>
                <a:lnTo>
                  <a:pt x="1903412" y="521969"/>
                </a:lnTo>
                <a:lnTo>
                  <a:pt x="1903412" y="531494"/>
                </a:lnTo>
                <a:close/>
              </a:path>
              <a:path w="2056129" h="531495">
                <a:moveTo>
                  <a:pt x="1865312" y="531494"/>
                </a:moveTo>
                <a:lnTo>
                  <a:pt x="1836737" y="531494"/>
                </a:lnTo>
                <a:lnTo>
                  <a:pt x="1836737" y="521969"/>
                </a:lnTo>
                <a:lnTo>
                  <a:pt x="1865312" y="521969"/>
                </a:lnTo>
                <a:lnTo>
                  <a:pt x="1865312" y="531494"/>
                </a:lnTo>
                <a:close/>
              </a:path>
              <a:path w="2056129" h="531495">
                <a:moveTo>
                  <a:pt x="1827212" y="531494"/>
                </a:moveTo>
                <a:lnTo>
                  <a:pt x="1798637" y="531494"/>
                </a:lnTo>
                <a:lnTo>
                  <a:pt x="1798637" y="521969"/>
                </a:lnTo>
                <a:lnTo>
                  <a:pt x="1827212" y="521969"/>
                </a:lnTo>
                <a:lnTo>
                  <a:pt x="1827212" y="531494"/>
                </a:lnTo>
                <a:close/>
              </a:path>
              <a:path w="2056129" h="531495">
                <a:moveTo>
                  <a:pt x="1789112" y="531494"/>
                </a:moveTo>
                <a:lnTo>
                  <a:pt x="1760537" y="531494"/>
                </a:lnTo>
                <a:lnTo>
                  <a:pt x="1760537" y="521969"/>
                </a:lnTo>
                <a:lnTo>
                  <a:pt x="1789112" y="521969"/>
                </a:lnTo>
                <a:lnTo>
                  <a:pt x="1789112" y="531494"/>
                </a:lnTo>
                <a:close/>
              </a:path>
              <a:path w="2056129" h="531495">
                <a:moveTo>
                  <a:pt x="1751012" y="531494"/>
                </a:moveTo>
                <a:lnTo>
                  <a:pt x="1722437" y="531494"/>
                </a:lnTo>
                <a:lnTo>
                  <a:pt x="1722437" y="521969"/>
                </a:lnTo>
                <a:lnTo>
                  <a:pt x="1751012" y="521969"/>
                </a:lnTo>
                <a:lnTo>
                  <a:pt x="1751012" y="531494"/>
                </a:lnTo>
                <a:close/>
              </a:path>
              <a:path w="2056129" h="531495">
                <a:moveTo>
                  <a:pt x="1712912" y="531494"/>
                </a:moveTo>
                <a:lnTo>
                  <a:pt x="1684337" y="531494"/>
                </a:lnTo>
                <a:lnTo>
                  <a:pt x="1684337" y="521969"/>
                </a:lnTo>
                <a:lnTo>
                  <a:pt x="1712912" y="521969"/>
                </a:lnTo>
                <a:lnTo>
                  <a:pt x="1712912" y="531494"/>
                </a:lnTo>
                <a:close/>
              </a:path>
              <a:path w="2056129" h="531495">
                <a:moveTo>
                  <a:pt x="1674812" y="531494"/>
                </a:moveTo>
                <a:lnTo>
                  <a:pt x="1646237" y="531494"/>
                </a:lnTo>
                <a:lnTo>
                  <a:pt x="1646237" y="521969"/>
                </a:lnTo>
                <a:lnTo>
                  <a:pt x="1674812" y="521969"/>
                </a:lnTo>
                <a:lnTo>
                  <a:pt x="1674812" y="531494"/>
                </a:lnTo>
                <a:close/>
              </a:path>
              <a:path w="2056129" h="531495">
                <a:moveTo>
                  <a:pt x="1636712" y="531494"/>
                </a:moveTo>
                <a:lnTo>
                  <a:pt x="1608137" y="531494"/>
                </a:lnTo>
                <a:lnTo>
                  <a:pt x="1608137" y="521969"/>
                </a:lnTo>
                <a:lnTo>
                  <a:pt x="1636712" y="521969"/>
                </a:lnTo>
                <a:lnTo>
                  <a:pt x="1636712" y="531494"/>
                </a:lnTo>
                <a:close/>
              </a:path>
              <a:path w="2056129" h="531495">
                <a:moveTo>
                  <a:pt x="1598612" y="531494"/>
                </a:moveTo>
                <a:lnTo>
                  <a:pt x="1570037" y="531494"/>
                </a:lnTo>
                <a:lnTo>
                  <a:pt x="1570037" y="521969"/>
                </a:lnTo>
                <a:lnTo>
                  <a:pt x="1598612" y="521969"/>
                </a:lnTo>
                <a:lnTo>
                  <a:pt x="1598612" y="531494"/>
                </a:lnTo>
                <a:close/>
              </a:path>
              <a:path w="2056129" h="531495">
                <a:moveTo>
                  <a:pt x="1560512" y="531494"/>
                </a:moveTo>
                <a:lnTo>
                  <a:pt x="1531937" y="531494"/>
                </a:lnTo>
                <a:lnTo>
                  <a:pt x="1531937" y="521969"/>
                </a:lnTo>
                <a:lnTo>
                  <a:pt x="1560512" y="521969"/>
                </a:lnTo>
                <a:lnTo>
                  <a:pt x="1560512" y="531494"/>
                </a:lnTo>
                <a:close/>
              </a:path>
              <a:path w="2056129" h="531495">
                <a:moveTo>
                  <a:pt x="1522412" y="531494"/>
                </a:moveTo>
                <a:lnTo>
                  <a:pt x="1493837" y="531494"/>
                </a:lnTo>
                <a:lnTo>
                  <a:pt x="1493837" y="521969"/>
                </a:lnTo>
                <a:lnTo>
                  <a:pt x="1522412" y="521969"/>
                </a:lnTo>
                <a:lnTo>
                  <a:pt x="1522412" y="531494"/>
                </a:lnTo>
                <a:close/>
              </a:path>
              <a:path w="2056129" h="531495">
                <a:moveTo>
                  <a:pt x="1484312" y="531494"/>
                </a:moveTo>
                <a:lnTo>
                  <a:pt x="1455737" y="531494"/>
                </a:lnTo>
                <a:lnTo>
                  <a:pt x="1455737" y="521969"/>
                </a:lnTo>
                <a:lnTo>
                  <a:pt x="1484312" y="521969"/>
                </a:lnTo>
                <a:lnTo>
                  <a:pt x="1484312" y="531494"/>
                </a:lnTo>
                <a:close/>
              </a:path>
              <a:path w="2056129" h="531495">
                <a:moveTo>
                  <a:pt x="1446212" y="531494"/>
                </a:moveTo>
                <a:lnTo>
                  <a:pt x="1417637" y="531494"/>
                </a:lnTo>
                <a:lnTo>
                  <a:pt x="1417637" y="521969"/>
                </a:lnTo>
                <a:lnTo>
                  <a:pt x="1446212" y="521969"/>
                </a:lnTo>
                <a:lnTo>
                  <a:pt x="1446212" y="531494"/>
                </a:lnTo>
                <a:close/>
              </a:path>
              <a:path w="2056129" h="531495">
                <a:moveTo>
                  <a:pt x="1408112" y="531494"/>
                </a:moveTo>
                <a:lnTo>
                  <a:pt x="1379537" y="531494"/>
                </a:lnTo>
                <a:lnTo>
                  <a:pt x="1379537" y="521969"/>
                </a:lnTo>
                <a:lnTo>
                  <a:pt x="1408112" y="521969"/>
                </a:lnTo>
                <a:lnTo>
                  <a:pt x="1408112" y="531494"/>
                </a:lnTo>
                <a:close/>
              </a:path>
              <a:path w="2056129" h="531495">
                <a:moveTo>
                  <a:pt x="1370012" y="531494"/>
                </a:moveTo>
                <a:lnTo>
                  <a:pt x="1341437" y="531494"/>
                </a:lnTo>
                <a:lnTo>
                  <a:pt x="1341437" y="521969"/>
                </a:lnTo>
                <a:lnTo>
                  <a:pt x="1370012" y="521969"/>
                </a:lnTo>
                <a:lnTo>
                  <a:pt x="1370012" y="531494"/>
                </a:lnTo>
                <a:close/>
              </a:path>
              <a:path w="2056129" h="531495">
                <a:moveTo>
                  <a:pt x="1331912" y="531494"/>
                </a:moveTo>
                <a:lnTo>
                  <a:pt x="1303337" y="531494"/>
                </a:lnTo>
                <a:lnTo>
                  <a:pt x="1303337" y="521969"/>
                </a:lnTo>
                <a:lnTo>
                  <a:pt x="1331912" y="521969"/>
                </a:lnTo>
                <a:lnTo>
                  <a:pt x="1331912" y="531494"/>
                </a:lnTo>
                <a:close/>
              </a:path>
              <a:path w="2056129" h="531495">
                <a:moveTo>
                  <a:pt x="1293812" y="531494"/>
                </a:moveTo>
                <a:lnTo>
                  <a:pt x="1265237" y="531494"/>
                </a:lnTo>
                <a:lnTo>
                  <a:pt x="1265237" y="521969"/>
                </a:lnTo>
                <a:lnTo>
                  <a:pt x="1293812" y="521969"/>
                </a:lnTo>
                <a:lnTo>
                  <a:pt x="1293812" y="531494"/>
                </a:lnTo>
                <a:close/>
              </a:path>
              <a:path w="2056129" h="531495">
                <a:moveTo>
                  <a:pt x="1255712" y="531494"/>
                </a:moveTo>
                <a:lnTo>
                  <a:pt x="1227137" y="531494"/>
                </a:lnTo>
                <a:lnTo>
                  <a:pt x="1227137" y="521969"/>
                </a:lnTo>
                <a:lnTo>
                  <a:pt x="1255712" y="521969"/>
                </a:lnTo>
                <a:lnTo>
                  <a:pt x="1255712" y="531494"/>
                </a:lnTo>
                <a:close/>
              </a:path>
              <a:path w="2056129" h="531495">
                <a:moveTo>
                  <a:pt x="1217612" y="531494"/>
                </a:moveTo>
                <a:lnTo>
                  <a:pt x="1189037" y="531494"/>
                </a:lnTo>
                <a:lnTo>
                  <a:pt x="1189037" y="521969"/>
                </a:lnTo>
                <a:lnTo>
                  <a:pt x="1217612" y="521969"/>
                </a:lnTo>
                <a:lnTo>
                  <a:pt x="1217612" y="531494"/>
                </a:lnTo>
                <a:close/>
              </a:path>
              <a:path w="2056129" h="531495">
                <a:moveTo>
                  <a:pt x="1179512" y="531494"/>
                </a:moveTo>
                <a:lnTo>
                  <a:pt x="1150937" y="531494"/>
                </a:lnTo>
                <a:lnTo>
                  <a:pt x="1150937" y="521969"/>
                </a:lnTo>
                <a:lnTo>
                  <a:pt x="1179512" y="521969"/>
                </a:lnTo>
                <a:lnTo>
                  <a:pt x="1179512" y="531494"/>
                </a:lnTo>
                <a:close/>
              </a:path>
              <a:path w="2056129" h="531495">
                <a:moveTo>
                  <a:pt x="1141412" y="531494"/>
                </a:moveTo>
                <a:lnTo>
                  <a:pt x="1112837" y="531494"/>
                </a:lnTo>
                <a:lnTo>
                  <a:pt x="1112837" y="521969"/>
                </a:lnTo>
                <a:lnTo>
                  <a:pt x="1141412" y="521969"/>
                </a:lnTo>
                <a:lnTo>
                  <a:pt x="1141412" y="531494"/>
                </a:lnTo>
                <a:close/>
              </a:path>
              <a:path w="2056129" h="531495">
                <a:moveTo>
                  <a:pt x="1103312" y="531494"/>
                </a:moveTo>
                <a:lnTo>
                  <a:pt x="1074737" y="531494"/>
                </a:lnTo>
                <a:lnTo>
                  <a:pt x="1074737" y="521969"/>
                </a:lnTo>
                <a:lnTo>
                  <a:pt x="1103312" y="521969"/>
                </a:lnTo>
                <a:lnTo>
                  <a:pt x="1103312" y="531494"/>
                </a:lnTo>
                <a:close/>
              </a:path>
              <a:path w="2056129" h="531495">
                <a:moveTo>
                  <a:pt x="1065212" y="531494"/>
                </a:moveTo>
                <a:lnTo>
                  <a:pt x="1036637" y="531494"/>
                </a:lnTo>
                <a:lnTo>
                  <a:pt x="1036637" y="521969"/>
                </a:lnTo>
                <a:lnTo>
                  <a:pt x="1065212" y="521969"/>
                </a:lnTo>
                <a:lnTo>
                  <a:pt x="1065212" y="531494"/>
                </a:lnTo>
                <a:close/>
              </a:path>
              <a:path w="2056129" h="531495">
                <a:moveTo>
                  <a:pt x="1027112" y="531494"/>
                </a:moveTo>
                <a:lnTo>
                  <a:pt x="998537" y="531494"/>
                </a:lnTo>
                <a:lnTo>
                  <a:pt x="998537" y="521969"/>
                </a:lnTo>
                <a:lnTo>
                  <a:pt x="1027112" y="521969"/>
                </a:lnTo>
                <a:lnTo>
                  <a:pt x="1027112" y="531494"/>
                </a:lnTo>
                <a:close/>
              </a:path>
              <a:path w="2056129" h="531495">
                <a:moveTo>
                  <a:pt x="989012" y="531494"/>
                </a:moveTo>
                <a:lnTo>
                  <a:pt x="960437" y="531494"/>
                </a:lnTo>
                <a:lnTo>
                  <a:pt x="960437" y="521969"/>
                </a:lnTo>
                <a:lnTo>
                  <a:pt x="989012" y="521969"/>
                </a:lnTo>
                <a:lnTo>
                  <a:pt x="989012" y="531494"/>
                </a:lnTo>
                <a:close/>
              </a:path>
              <a:path w="2056129" h="531495">
                <a:moveTo>
                  <a:pt x="950912" y="531494"/>
                </a:moveTo>
                <a:lnTo>
                  <a:pt x="922337" y="531494"/>
                </a:lnTo>
                <a:lnTo>
                  <a:pt x="922337" y="521969"/>
                </a:lnTo>
                <a:lnTo>
                  <a:pt x="950912" y="521969"/>
                </a:lnTo>
                <a:lnTo>
                  <a:pt x="950912" y="531494"/>
                </a:lnTo>
                <a:close/>
              </a:path>
              <a:path w="2056129" h="531495">
                <a:moveTo>
                  <a:pt x="912812" y="531494"/>
                </a:moveTo>
                <a:lnTo>
                  <a:pt x="884237" y="531494"/>
                </a:lnTo>
                <a:lnTo>
                  <a:pt x="884237" y="521969"/>
                </a:lnTo>
                <a:lnTo>
                  <a:pt x="912812" y="521969"/>
                </a:lnTo>
                <a:lnTo>
                  <a:pt x="912812" y="531494"/>
                </a:lnTo>
                <a:close/>
              </a:path>
              <a:path w="2056129" h="531495">
                <a:moveTo>
                  <a:pt x="874712" y="531494"/>
                </a:moveTo>
                <a:lnTo>
                  <a:pt x="846137" y="531494"/>
                </a:lnTo>
                <a:lnTo>
                  <a:pt x="846137" y="521969"/>
                </a:lnTo>
                <a:lnTo>
                  <a:pt x="874712" y="521969"/>
                </a:lnTo>
                <a:lnTo>
                  <a:pt x="874712" y="531494"/>
                </a:lnTo>
                <a:close/>
              </a:path>
              <a:path w="2056129" h="531495">
                <a:moveTo>
                  <a:pt x="836612" y="531494"/>
                </a:moveTo>
                <a:lnTo>
                  <a:pt x="808037" y="531494"/>
                </a:lnTo>
                <a:lnTo>
                  <a:pt x="808037" y="521969"/>
                </a:lnTo>
                <a:lnTo>
                  <a:pt x="836612" y="521969"/>
                </a:lnTo>
                <a:lnTo>
                  <a:pt x="836612" y="531494"/>
                </a:lnTo>
                <a:close/>
              </a:path>
              <a:path w="2056129" h="531495">
                <a:moveTo>
                  <a:pt x="798512" y="531494"/>
                </a:moveTo>
                <a:lnTo>
                  <a:pt x="769937" y="531494"/>
                </a:lnTo>
                <a:lnTo>
                  <a:pt x="769937" y="521969"/>
                </a:lnTo>
                <a:lnTo>
                  <a:pt x="798512" y="521969"/>
                </a:lnTo>
                <a:lnTo>
                  <a:pt x="798512" y="531494"/>
                </a:lnTo>
                <a:close/>
              </a:path>
              <a:path w="2056129" h="531495">
                <a:moveTo>
                  <a:pt x="760412" y="531494"/>
                </a:moveTo>
                <a:lnTo>
                  <a:pt x="731837" y="531494"/>
                </a:lnTo>
                <a:lnTo>
                  <a:pt x="731837" y="521969"/>
                </a:lnTo>
                <a:lnTo>
                  <a:pt x="760412" y="521969"/>
                </a:lnTo>
                <a:lnTo>
                  <a:pt x="760412" y="531494"/>
                </a:lnTo>
                <a:close/>
              </a:path>
              <a:path w="2056129" h="531495">
                <a:moveTo>
                  <a:pt x="722312" y="531494"/>
                </a:moveTo>
                <a:lnTo>
                  <a:pt x="693737" y="531494"/>
                </a:lnTo>
                <a:lnTo>
                  <a:pt x="693737" y="521969"/>
                </a:lnTo>
                <a:lnTo>
                  <a:pt x="722312" y="521969"/>
                </a:lnTo>
                <a:lnTo>
                  <a:pt x="722312" y="531494"/>
                </a:lnTo>
                <a:close/>
              </a:path>
              <a:path w="2056129" h="531495">
                <a:moveTo>
                  <a:pt x="684212" y="531494"/>
                </a:moveTo>
                <a:lnTo>
                  <a:pt x="655637" y="531494"/>
                </a:lnTo>
                <a:lnTo>
                  <a:pt x="655637" y="521969"/>
                </a:lnTo>
                <a:lnTo>
                  <a:pt x="684212" y="521969"/>
                </a:lnTo>
                <a:lnTo>
                  <a:pt x="684212" y="531494"/>
                </a:lnTo>
                <a:close/>
              </a:path>
              <a:path w="2056129" h="531495">
                <a:moveTo>
                  <a:pt x="646112" y="531494"/>
                </a:moveTo>
                <a:lnTo>
                  <a:pt x="617537" y="531494"/>
                </a:lnTo>
                <a:lnTo>
                  <a:pt x="617537" y="521969"/>
                </a:lnTo>
                <a:lnTo>
                  <a:pt x="646112" y="521969"/>
                </a:lnTo>
                <a:lnTo>
                  <a:pt x="646112" y="531494"/>
                </a:lnTo>
                <a:close/>
              </a:path>
              <a:path w="2056129" h="531495">
                <a:moveTo>
                  <a:pt x="608012" y="531494"/>
                </a:moveTo>
                <a:lnTo>
                  <a:pt x="579437" y="531494"/>
                </a:lnTo>
                <a:lnTo>
                  <a:pt x="579437" y="521969"/>
                </a:lnTo>
                <a:lnTo>
                  <a:pt x="608012" y="521969"/>
                </a:lnTo>
                <a:lnTo>
                  <a:pt x="608012" y="531494"/>
                </a:lnTo>
                <a:close/>
              </a:path>
              <a:path w="2056129" h="531495">
                <a:moveTo>
                  <a:pt x="569912" y="531494"/>
                </a:moveTo>
                <a:lnTo>
                  <a:pt x="541337" y="531494"/>
                </a:lnTo>
                <a:lnTo>
                  <a:pt x="541337" y="521969"/>
                </a:lnTo>
                <a:lnTo>
                  <a:pt x="569912" y="521969"/>
                </a:lnTo>
                <a:lnTo>
                  <a:pt x="569912" y="531494"/>
                </a:lnTo>
                <a:close/>
              </a:path>
              <a:path w="2056129" h="531495">
                <a:moveTo>
                  <a:pt x="531812" y="531494"/>
                </a:moveTo>
                <a:lnTo>
                  <a:pt x="503237" y="531494"/>
                </a:lnTo>
                <a:lnTo>
                  <a:pt x="503237" y="521969"/>
                </a:lnTo>
                <a:lnTo>
                  <a:pt x="531812" y="521969"/>
                </a:lnTo>
                <a:lnTo>
                  <a:pt x="531812" y="531494"/>
                </a:lnTo>
                <a:close/>
              </a:path>
              <a:path w="2056129" h="531495">
                <a:moveTo>
                  <a:pt x="493712" y="531494"/>
                </a:moveTo>
                <a:lnTo>
                  <a:pt x="465137" y="531494"/>
                </a:lnTo>
                <a:lnTo>
                  <a:pt x="465137" y="521969"/>
                </a:lnTo>
                <a:lnTo>
                  <a:pt x="493712" y="521969"/>
                </a:lnTo>
                <a:lnTo>
                  <a:pt x="493712" y="531494"/>
                </a:lnTo>
                <a:close/>
              </a:path>
              <a:path w="2056129" h="531495">
                <a:moveTo>
                  <a:pt x="455612" y="531494"/>
                </a:moveTo>
                <a:lnTo>
                  <a:pt x="427037" y="531494"/>
                </a:lnTo>
                <a:lnTo>
                  <a:pt x="427037" y="521969"/>
                </a:lnTo>
                <a:lnTo>
                  <a:pt x="455612" y="521969"/>
                </a:lnTo>
                <a:lnTo>
                  <a:pt x="455612" y="531494"/>
                </a:lnTo>
                <a:close/>
              </a:path>
              <a:path w="2056129" h="531495">
                <a:moveTo>
                  <a:pt x="417512" y="531494"/>
                </a:moveTo>
                <a:lnTo>
                  <a:pt x="388937" y="531494"/>
                </a:lnTo>
                <a:lnTo>
                  <a:pt x="388937" y="521969"/>
                </a:lnTo>
                <a:lnTo>
                  <a:pt x="417512" y="521969"/>
                </a:lnTo>
                <a:lnTo>
                  <a:pt x="417512" y="531494"/>
                </a:lnTo>
                <a:close/>
              </a:path>
              <a:path w="2056129" h="531495">
                <a:moveTo>
                  <a:pt x="379412" y="531494"/>
                </a:moveTo>
                <a:lnTo>
                  <a:pt x="350837" y="531494"/>
                </a:lnTo>
                <a:lnTo>
                  <a:pt x="350837" y="521969"/>
                </a:lnTo>
                <a:lnTo>
                  <a:pt x="379412" y="521969"/>
                </a:lnTo>
                <a:lnTo>
                  <a:pt x="379412" y="531494"/>
                </a:lnTo>
                <a:close/>
              </a:path>
              <a:path w="2056129" h="531495">
                <a:moveTo>
                  <a:pt x="341312" y="531494"/>
                </a:moveTo>
                <a:lnTo>
                  <a:pt x="312737" y="531494"/>
                </a:lnTo>
                <a:lnTo>
                  <a:pt x="312737" y="521969"/>
                </a:lnTo>
                <a:lnTo>
                  <a:pt x="341312" y="521969"/>
                </a:lnTo>
                <a:lnTo>
                  <a:pt x="341312" y="531494"/>
                </a:lnTo>
                <a:close/>
              </a:path>
              <a:path w="2056129" h="531495">
                <a:moveTo>
                  <a:pt x="303212" y="531494"/>
                </a:moveTo>
                <a:lnTo>
                  <a:pt x="274637" y="531494"/>
                </a:lnTo>
                <a:lnTo>
                  <a:pt x="274637" y="521969"/>
                </a:lnTo>
                <a:lnTo>
                  <a:pt x="303212" y="521969"/>
                </a:lnTo>
                <a:lnTo>
                  <a:pt x="303212" y="531494"/>
                </a:lnTo>
                <a:close/>
              </a:path>
              <a:path w="2056129" h="531495">
                <a:moveTo>
                  <a:pt x="265112" y="531494"/>
                </a:moveTo>
                <a:lnTo>
                  <a:pt x="236537" y="531494"/>
                </a:lnTo>
                <a:lnTo>
                  <a:pt x="236537" y="521969"/>
                </a:lnTo>
                <a:lnTo>
                  <a:pt x="265112" y="521969"/>
                </a:lnTo>
                <a:lnTo>
                  <a:pt x="265112" y="531494"/>
                </a:lnTo>
                <a:close/>
              </a:path>
              <a:path w="2056129" h="531495">
                <a:moveTo>
                  <a:pt x="227012" y="531494"/>
                </a:moveTo>
                <a:lnTo>
                  <a:pt x="198437" y="531494"/>
                </a:lnTo>
                <a:lnTo>
                  <a:pt x="198437" y="521969"/>
                </a:lnTo>
                <a:lnTo>
                  <a:pt x="227012" y="521969"/>
                </a:lnTo>
                <a:lnTo>
                  <a:pt x="227012" y="531494"/>
                </a:lnTo>
                <a:close/>
              </a:path>
              <a:path w="2056129" h="531495">
                <a:moveTo>
                  <a:pt x="188912" y="531494"/>
                </a:moveTo>
                <a:lnTo>
                  <a:pt x="160337" y="531494"/>
                </a:lnTo>
                <a:lnTo>
                  <a:pt x="160337" y="521969"/>
                </a:lnTo>
                <a:lnTo>
                  <a:pt x="188912" y="521969"/>
                </a:lnTo>
                <a:lnTo>
                  <a:pt x="188912" y="531494"/>
                </a:lnTo>
                <a:close/>
              </a:path>
              <a:path w="2056129" h="531495">
                <a:moveTo>
                  <a:pt x="150812" y="531494"/>
                </a:moveTo>
                <a:lnTo>
                  <a:pt x="122237" y="531494"/>
                </a:lnTo>
                <a:lnTo>
                  <a:pt x="122237" y="521969"/>
                </a:lnTo>
                <a:lnTo>
                  <a:pt x="150812" y="521969"/>
                </a:lnTo>
                <a:lnTo>
                  <a:pt x="150812" y="531494"/>
                </a:lnTo>
                <a:close/>
              </a:path>
              <a:path w="2056129" h="531495">
                <a:moveTo>
                  <a:pt x="112712" y="531494"/>
                </a:moveTo>
                <a:lnTo>
                  <a:pt x="84137" y="531494"/>
                </a:lnTo>
                <a:lnTo>
                  <a:pt x="84137" y="521969"/>
                </a:lnTo>
                <a:lnTo>
                  <a:pt x="112712" y="521969"/>
                </a:lnTo>
                <a:lnTo>
                  <a:pt x="112712" y="531494"/>
                </a:lnTo>
                <a:close/>
              </a:path>
              <a:path w="2056129" h="531495">
                <a:moveTo>
                  <a:pt x="74612" y="531494"/>
                </a:moveTo>
                <a:lnTo>
                  <a:pt x="46037" y="531494"/>
                </a:lnTo>
                <a:lnTo>
                  <a:pt x="46037" y="521969"/>
                </a:lnTo>
                <a:lnTo>
                  <a:pt x="74612" y="521969"/>
                </a:lnTo>
                <a:lnTo>
                  <a:pt x="74612" y="531494"/>
                </a:lnTo>
                <a:close/>
              </a:path>
            </a:pathLst>
          </a:custGeom>
          <a:solidFill>
            <a:srgbClr val="835DFC"/>
          </a:solidFill>
        </p:spPr>
        <p:txBody>
          <a:bodyPr wrap="square" lIns="0" tIns="0" rIns="0" bIns="0" rtlCol="0"/>
          <a:lstStyle/>
          <a:p>
            <a:endParaRPr/>
          </a:p>
        </p:txBody>
      </p:sp>
      <p:sp>
        <p:nvSpPr>
          <p:cNvPr id="15" name="object 15"/>
          <p:cNvSpPr/>
          <p:nvPr/>
        </p:nvSpPr>
        <p:spPr>
          <a:xfrm>
            <a:off x="6254496" y="6043929"/>
            <a:ext cx="230758" cy="231140"/>
          </a:xfrm>
          <a:prstGeom prst="rect">
            <a:avLst/>
          </a:prstGeom>
          <a:blipFill>
            <a:blip r:embed="rId4" cstate="print"/>
            <a:stretch>
              <a:fillRect/>
            </a:stretch>
          </a:blipFill>
        </p:spPr>
        <p:txBody>
          <a:bodyPr wrap="square" lIns="0" tIns="0" rIns="0" bIns="0" rtlCol="0"/>
          <a:lstStyle/>
          <a:p>
            <a:endParaRPr/>
          </a:p>
        </p:txBody>
      </p:sp>
      <p:sp>
        <p:nvSpPr>
          <p:cNvPr id="16" name="object 16"/>
          <p:cNvSpPr txBox="1"/>
          <p:nvPr/>
        </p:nvSpPr>
        <p:spPr>
          <a:xfrm>
            <a:off x="6293484" y="5998400"/>
            <a:ext cx="1973580" cy="497205"/>
          </a:xfrm>
          <a:prstGeom prst="rect">
            <a:avLst/>
          </a:prstGeom>
        </p:spPr>
        <p:txBody>
          <a:bodyPr vert="horz" wrap="square" lIns="0" tIns="32384" rIns="0" bIns="0" rtlCol="0">
            <a:spAutoFit/>
          </a:bodyPr>
          <a:lstStyle/>
          <a:p>
            <a:pPr marL="181610" marR="5080" indent="-169545">
              <a:lnSpc>
                <a:spcPct val="92800"/>
              </a:lnSpc>
              <a:spcBef>
                <a:spcPts val="254"/>
              </a:spcBef>
            </a:pPr>
            <a:r>
              <a:rPr sz="1800" dirty="0">
                <a:solidFill>
                  <a:srgbClr val="FFFFFF"/>
                </a:solidFill>
                <a:latin typeface="Arial"/>
                <a:cs typeface="Arial"/>
              </a:rPr>
              <a:t>7</a:t>
            </a:r>
            <a:r>
              <a:rPr sz="1800" spc="180" dirty="0">
                <a:solidFill>
                  <a:srgbClr val="FFFFFF"/>
                </a:solidFill>
                <a:latin typeface="Arial"/>
                <a:cs typeface="Arial"/>
              </a:rPr>
              <a:t> </a:t>
            </a:r>
            <a:r>
              <a:rPr sz="2100" baseline="1984" dirty="0">
                <a:solidFill>
                  <a:srgbClr val="404040"/>
                </a:solidFill>
                <a:latin typeface="Microsoft YaHei"/>
                <a:cs typeface="Microsoft YaHei"/>
              </a:rPr>
              <a:t>退出后可在我的订单/  </a:t>
            </a:r>
            <a:r>
              <a:rPr sz="1400" dirty="0">
                <a:solidFill>
                  <a:srgbClr val="404040"/>
                </a:solidFill>
                <a:latin typeface="Microsoft YaHei"/>
                <a:cs typeface="Microsoft YaHei"/>
              </a:rPr>
              <a:t>待收货查看待提货订</a:t>
            </a:r>
            <a:r>
              <a:rPr sz="1400" spc="5" dirty="0">
                <a:solidFill>
                  <a:srgbClr val="404040"/>
                </a:solidFill>
                <a:latin typeface="Microsoft YaHei"/>
                <a:cs typeface="Microsoft YaHei"/>
              </a:rPr>
              <a:t>单</a:t>
            </a:r>
            <a:endParaRPr sz="1400">
              <a:latin typeface="Microsoft YaHei"/>
              <a:cs typeface="Microsoft YaHei"/>
            </a:endParaRPr>
          </a:p>
        </p:txBody>
      </p:sp>
      <p:sp>
        <p:nvSpPr>
          <p:cNvPr id="17" name="object 17"/>
          <p:cNvSpPr/>
          <p:nvPr/>
        </p:nvSpPr>
        <p:spPr>
          <a:xfrm>
            <a:off x="9206547" y="6009322"/>
            <a:ext cx="2205355" cy="531495"/>
          </a:xfrm>
          <a:custGeom>
            <a:avLst/>
            <a:gdLst/>
            <a:ahLst/>
            <a:cxnLst/>
            <a:rect l="l" t="t" r="r" b="b"/>
            <a:pathLst>
              <a:path w="2205354" h="531495">
                <a:moveTo>
                  <a:pt x="4762" y="526732"/>
                </a:moveTo>
                <a:lnTo>
                  <a:pt x="0" y="526732"/>
                </a:lnTo>
                <a:lnTo>
                  <a:pt x="0" y="498157"/>
                </a:lnTo>
                <a:lnTo>
                  <a:pt x="9525" y="498157"/>
                </a:lnTo>
                <a:lnTo>
                  <a:pt x="9525" y="521969"/>
                </a:lnTo>
                <a:lnTo>
                  <a:pt x="4762" y="521969"/>
                </a:lnTo>
                <a:lnTo>
                  <a:pt x="4762" y="526732"/>
                </a:lnTo>
                <a:close/>
              </a:path>
              <a:path w="2205354" h="531495">
                <a:moveTo>
                  <a:pt x="30162" y="531494"/>
                </a:moveTo>
                <a:lnTo>
                  <a:pt x="4762" y="531494"/>
                </a:lnTo>
                <a:lnTo>
                  <a:pt x="4762" y="521969"/>
                </a:lnTo>
                <a:lnTo>
                  <a:pt x="9525" y="521969"/>
                </a:lnTo>
                <a:lnTo>
                  <a:pt x="9525" y="526732"/>
                </a:lnTo>
                <a:lnTo>
                  <a:pt x="30162" y="526732"/>
                </a:lnTo>
                <a:lnTo>
                  <a:pt x="30162" y="531494"/>
                </a:lnTo>
                <a:close/>
              </a:path>
              <a:path w="2205354" h="531495">
                <a:moveTo>
                  <a:pt x="30162" y="526732"/>
                </a:moveTo>
                <a:lnTo>
                  <a:pt x="9525" y="526732"/>
                </a:lnTo>
                <a:lnTo>
                  <a:pt x="9525" y="521969"/>
                </a:lnTo>
                <a:lnTo>
                  <a:pt x="30162" y="521969"/>
                </a:lnTo>
                <a:lnTo>
                  <a:pt x="30162" y="526732"/>
                </a:lnTo>
                <a:close/>
              </a:path>
              <a:path w="2205354" h="531495">
                <a:moveTo>
                  <a:pt x="9525" y="488632"/>
                </a:moveTo>
                <a:lnTo>
                  <a:pt x="0" y="488632"/>
                </a:lnTo>
                <a:lnTo>
                  <a:pt x="0" y="460057"/>
                </a:lnTo>
                <a:lnTo>
                  <a:pt x="9525" y="460057"/>
                </a:lnTo>
                <a:lnTo>
                  <a:pt x="9525" y="488632"/>
                </a:lnTo>
                <a:close/>
              </a:path>
              <a:path w="2205354" h="531495">
                <a:moveTo>
                  <a:pt x="9525" y="450532"/>
                </a:moveTo>
                <a:lnTo>
                  <a:pt x="0" y="450532"/>
                </a:lnTo>
                <a:lnTo>
                  <a:pt x="0" y="421957"/>
                </a:lnTo>
                <a:lnTo>
                  <a:pt x="9525" y="421957"/>
                </a:lnTo>
                <a:lnTo>
                  <a:pt x="9525" y="450532"/>
                </a:lnTo>
                <a:close/>
              </a:path>
              <a:path w="2205354" h="531495">
                <a:moveTo>
                  <a:pt x="9525" y="412432"/>
                </a:moveTo>
                <a:lnTo>
                  <a:pt x="0" y="412432"/>
                </a:lnTo>
                <a:lnTo>
                  <a:pt x="0" y="383857"/>
                </a:lnTo>
                <a:lnTo>
                  <a:pt x="9525" y="383857"/>
                </a:lnTo>
                <a:lnTo>
                  <a:pt x="9525" y="412432"/>
                </a:lnTo>
                <a:close/>
              </a:path>
              <a:path w="2205354" h="531495">
                <a:moveTo>
                  <a:pt x="9525" y="374332"/>
                </a:moveTo>
                <a:lnTo>
                  <a:pt x="0" y="374332"/>
                </a:lnTo>
                <a:lnTo>
                  <a:pt x="0" y="345757"/>
                </a:lnTo>
                <a:lnTo>
                  <a:pt x="9525" y="345757"/>
                </a:lnTo>
                <a:lnTo>
                  <a:pt x="9525" y="374332"/>
                </a:lnTo>
                <a:close/>
              </a:path>
              <a:path w="2205354" h="531495">
                <a:moveTo>
                  <a:pt x="9525" y="336232"/>
                </a:moveTo>
                <a:lnTo>
                  <a:pt x="0" y="336232"/>
                </a:lnTo>
                <a:lnTo>
                  <a:pt x="0" y="307657"/>
                </a:lnTo>
                <a:lnTo>
                  <a:pt x="9525" y="307657"/>
                </a:lnTo>
                <a:lnTo>
                  <a:pt x="9525" y="336232"/>
                </a:lnTo>
                <a:close/>
              </a:path>
              <a:path w="2205354" h="531495">
                <a:moveTo>
                  <a:pt x="9525" y="298132"/>
                </a:moveTo>
                <a:lnTo>
                  <a:pt x="0" y="298132"/>
                </a:lnTo>
                <a:lnTo>
                  <a:pt x="0" y="269557"/>
                </a:lnTo>
                <a:lnTo>
                  <a:pt x="9525" y="269557"/>
                </a:lnTo>
                <a:lnTo>
                  <a:pt x="9525" y="298132"/>
                </a:lnTo>
                <a:close/>
              </a:path>
              <a:path w="2205354" h="531495">
                <a:moveTo>
                  <a:pt x="9525" y="260032"/>
                </a:moveTo>
                <a:lnTo>
                  <a:pt x="0" y="260032"/>
                </a:lnTo>
                <a:lnTo>
                  <a:pt x="0" y="231457"/>
                </a:lnTo>
                <a:lnTo>
                  <a:pt x="9525" y="231457"/>
                </a:lnTo>
                <a:lnTo>
                  <a:pt x="9525" y="260032"/>
                </a:lnTo>
                <a:close/>
              </a:path>
              <a:path w="2205354" h="531495">
                <a:moveTo>
                  <a:pt x="9525" y="221932"/>
                </a:moveTo>
                <a:lnTo>
                  <a:pt x="0" y="221932"/>
                </a:lnTo>
                <a:lnTo>
                  <a:pt x="0" y="193357"/>
                </a:lnTo>
                <a:lnTo>
                  <a:pt x="9525" y="193357"/>
                </a:lnTo>
                <a:lnTo>
                  <a:pt x="9525" y="221932"/>
                </a:lnTo>
                <a:close/>
              </a:path>
              <a:path w="2205354" h="531495">
                <a:moveTo>
                  <a:pt x="9525" y="183832"/>
                </a:moveTo>
                <a:lnTo>
                  <a:pt x="0" y="183832"/>
                </a:lnTo>
                <a:lnTo>
                  <a:pt x="0" y="155257"/>
                </a:lnTo>
                <a:lnTo>
                  <a:pt x="9525" y="155257"/>
                </a:lnTo>
                <a:lnTo>
                  <a:pt x="9525" y="183832"/>
                </a:lnTo>
                <a:close/>
              </a:path>
              <a:path w="2205354" h="531495">
                <a:moveTo>
                  <a:pt x="9525" y="145732"/>
                </a:moveTo>
                <a:lnTo>
                  <a:pt x="0" y="145732"/>
                </a:lnTo>
                <a:lnTo>
                  <a:pt x="0" y="117157"/>
                </a:lnTo>
                <a:lnTo>
                  <a:pt x="9525" y="117157"/>
                </a:lnTo>
                <a:lnTo>
                  <a:pt x="9525" y="145732"/>
                </a:lnTo>
                <a:close/>
              </a:path>
              <a:path w="2205354" h="531495">
                <a:moveTo>
                  <a:pt x="9525" y="107632"/>
                </a:moveTo>
                <a:lnTo>
                  <a:pt x="0" y="107632"/>
                </a:lnTo>
                <a:lnTo>
                  <a:pt x="0" y="79057"/>
                </a:lnTo>
                <a:lnTo>
                  <a:pt x="9525" y="79057"/>
                </a:lnTo>
                <a:lnTo>
                  <a:pt x="9525" y="107632"/>
                </a:lnTo>
                <a:close/>
              </a:path>
              <a:path w="2205354" h="531495">
                <a:moveTo>
                  <a:pt x="9525" y="69532"/>
                </a:moveTo>
                <a:lnTo>
                  <a:pt x="0" y="69532"/>
                </a:lnTo>
                <a:lnTo>
                  <a:pt x="0" y="40957"/>
                </a:lnTo>
                <a:lnTo>
                  <a:pt x="9525" y="40957"/>
                </a:lnTo>
                <a:lnTo>
                  <a:pt x="9525" y="69532"/>
                </a:lnTo>
                <a:close/>
              </a:path>
              <a:path w="2205354" h="531495">
                <a:moveTo>
                  <a:pt x="9525" y="31432"/>
                </a:moveTo>
                <a:lnTo>
                  <a:pt x="0" y="31432"/>
                </a:lnTo>
                <a:lnTo>
                  <a:pt x="0" y="4762"/>
                </a:lnTo>
                <a:lnTo>
                  <a:pt x="4762" y="0"/>
                </a:lnTo>
                <a:lnTo>
                  <a:pt x="6667" y="0"/>
                </a:lnTo>
                <a:lnTo>
                  <a:pt x="6667" y="7619"/>
                </a:lnTo>
                <a:lnTo>
                  <a:pt x="4762" y="9525"/>
                </a:lnTo>
                <a:lnTo>
                  <a:pt x="9525" y="9525"/>
                </a:lnTo>
                <a:lnTo>
                  <a:pt x="9525" y="31432"/>
                </a:lnTo>
                <a:close/>
              </a:path>
              <a:path w="2205354" h="531495">
                <a:moveTo>
                  <a:pt x="9525" y="9525"/>
                </a:moveTo>
                <a:lnTo>
                  <a:pt x="6667" y="9525"/>
                </a:lnTo>
                <a:lnTo>
                  <a:pt x="6667" y="7619"/>
                </a:lnTo>
                <a:lnTo>
                  <a:pt x="9525" y="4762"/>
                </a:lnTo>
                <a:lnTo>
                  <a:pt x="9525" y="9525"/>
                </a:lnTo>
                <a:close/>
              </a:path>
              <a:path w="2205354" h="531495">
                <a:moveTo>
                  <a:pt x="6667" y="9525"/>
                </a:moveTo>
                <a:lnTo>
                  <a:pt x="4762" y="9525"/>
                </a:lnTo>
                <a:lnTo>
                  <a:pt x="6667" y="7619"/>
                </a:lnTo>
                <a:lnTo>
                  <a:pt x="6667" y="9525"/>
                </a:lnTo>
                <a:close/>
              </a:path>
              <a:path w="2205354" h="531495">
                <a:moveTo>
                  <a:pt x="44767" y="9525"/>
                </a:moveTo>
                <a:lnTo>
                  <a:pt x="16192" y="9525"/>
                </a:lnTo>
                <a:lnTo>
                  <a:pt x="16192" y="0"/>
                </a:lnTo>
                <a:lnTo>
                  <a:pt x="44767" y="0"/>
                </a:lnTo>
                <a:lnTo>
                  <a:pt x="44767" y="9525"/>
                </a:lnTo>
                <a:close/>
              </a:path>
              <a:path w="2205354" h="531495">
                <a:moveTo>
                  <a:pt x="82867" y="9525"/>
                </a:moveTo>
                <a:lnTo>
                  <a:pt x="54292" y="9525"/>
                </a:lnTo>
                <a:lnTo>
                  <a:pt x="54292" y="0"/>
                </a:lnTo>
                <a:lnTo>
                  <a:pt x="82867" y="0"/>
                </a:lnTo>
                <a:lnTo>
                  <a:pt x="82867" y="9525"/>
                </a:lnTo>
                <a:close/>
              </a:path>
              <a:path w="2205354" h="531495">
                <a:moveTo>
                  <a:pt x="120967" y="9525"/>
                </a:moveTo>
                <a:lnTo>
                  <a:pt x="92392" y="9525"/>
                </a:lnTo>
                <a:lnTo>
                  <a:pt x="92392" y="0"/>
                </a:lnTo>
                <a:lnTo>
                  <a:pt x="120967" y="0"/>
                </a:lnTo>
                <a:lnTo>
                  <a:pt x="120967" y="9525"/>
                </a:lnTo>
                <a:close/>
              </a:path>
              <a:path w="2205354" h="531495">
                <a:moveTo>
                  <a:pt x="159067" y="9525"/>
                </a:moveTo>
                <a:lnTo>
                  <a:pt x="130492" y="9525"/>
                </a:lnTo>
                <a:lnTo>
                  <a:pt x="130492" y="0"/>
                </a:lnTo>
                <a:lnTo>
                  <a:pt x="159067" y="0"/>
                </a:lnTo>
                <a:lnTo>
                  <a:pt x="159067" y="9525"/>
                </a:lnTo>
                <a:close/>
              </a:path>
              <a:path w="2205354" h="531495">
                <a:moveTo>
                  <a:pt x="197167" y="9525"/>
                </a:moveTo>
                <a:lnTo>
                  <a:pt x="168592" y="9525"/>
                </a:lnTo>
                <a:lnTo>
                  <a:pt x="168592" y="0"/>
                </a:lnTo>
                <a:lnTo>
                  <a:pt x="197167" y="0"/>
                </a:lnTo>
                <a:lnTo>
                  <a:pt x="197167" y="9525"/>
                </a:lnTo>
                <a:close/>
              </a:path>
              <a:path w="2205354" h="531495">
                <a:moveTo>
                  <a:pt x="235267" y="9525"/>
                </a:moveTo>
                <a:lnTo>
                  <a:pt x="206692" y="9525"/>
                </a:lnTo>
                <a:lnTo>
                  <a:pt x="206692" y="0"/>
                </a:lnTo>
                <a:lnTo>
                  <a:pt x="235267" y="0"/>
                </a:lnTo>
                <a:lnTo>
                  <a:pt x="235267" y="9525"/>
                </a:lnTo>
                <a:close/>
              </a:path>
              <a:path w="2205354" h="531495">
                <a:moveTo>
                  <a:pt x="273367" y="9525"/>
                </a:moveTo>
                <a:lnTo>
                  <a:pt x="244792" y="9525"/>
                </a:lnTo>
                <a:lnTo>
                  <a:pt x="244792" y="0"/>
                </a:lnTo>
                <a:lnTo>
                  <a:pt x="273367" y="0"/>
                </a:lnTo>
                <a:lnTo>
                  <a:pt x="273367" y="9525"/>
                </a:lnTo>
                <a:close/>
              </a:path>
              <a:path w="2205354" h="531495">
                <a:moveTo>
                  <a:pt x="311467" y="9525"/>
                </a:moveTo>
                <a:lnTo>
                  <a:pt x="282892" y="9525"/>
                </a:lnTo>
                <a:lnTo>
                  <a:pt x="282892" y="0"/>
                </a:lnTo>
                <a:lnTo>
                  <a:pt x="311467" y="0"/>
                </a:lnTo>
                <a:lnTo>
                  <a:pt x="311467" y="9525"/>
                </a:lnTo>
                <a:close/>
              </a:path>
              <a:path w="2205354" h="531495">
                <a:moveTo>
                  <a:pt x="349567" y="9525"/>
                </a:moveTo>
                <a:lnTo>
                  <a:pt x="320992" y="9525"/>
                </a:lnTo>
                <a:lnTo>
                  <a:pt x="320992" y="0"/>
                </a:lnTo>
                <a:lnTo>
                  <a:pt x="349567" y="0"/>
                </a:lnTo>
                <a:lnTo>
                  <a:pt x="349567" y="9525"/>
                </a:lnTo>
                <a:close/>
              </a:path>
              <a:path w="2205354" h="531495">
                <a:moveTo>
                  <a:pt x="387667" y="9525"/>
                </a:moveTo>
                <a:lnTo>
                  <a:pt x="359092" y="9525"/>
                </a:lnTo>
                <a:lnTo>
                  <a:pt x="359092" y="0"/>
                </a:lnTo>
                <a:lnTo>
                  <a:pt x="387667" y="0"/>
                </a:lnTo>
                <a:lnTo>
                  <a:pt x="387667" y="9525"/>
                </a:lnTo>
                <a:close/>
              </a:path>
              <a:path w="2205354" h="531495">
                <a:moveTo>
                  <a:pt x="425767" y="9525"/>
                </a:moveTo>
                <a:lnTo>
                  <a:pt x="397192" y="9525"/>
                </a:lnTo>
                <a:lnTo>
                  <a:pt x="397192" y="0"/>
                </a:lnTo>
                <a:lnTo>
                  <a:pt x="425767" y="0"/>
                </a:lnTo>
                <a:lnTo>
                  <a:pt x="425767" y="9525"/>
                </a:lnTo>
                <a:close/>
              </a:path>
              <a:path w="2205354" h="531495">
                <a:moveTo>
                  <a:pt x="463867" y="9525"/>
                </a:moveTo>
                <a:lnTo>
                  <a:pt x="435292" y="9525"/>
                </a:lnTo>
                <a:lnTo>
                  <a:pt x="435292" y="0"/>
                </a:lnTo>
                <a:lnTo>
                  <a:pt x="463867" y="0"/>
                </a:lnTo>
                <a:lnTo>
                  <a:pt x="463867" y="9525"/>
                </a:lnTo>
                <a:close/>
              </a:path>
              <a:path w="2205354" h="531495">
                <a:moveTo>
                  <a:pt x="501967" y="9525"/>
                </a:moveTo>
                <a:lnTo>
                  <a:pt x="473392" y="9525"/>
                </a:lnTo>
                <a:lnTo>
                  <a:pt x="473392" y="0"/>
                </a:lnTo>
                <a:lnTo>
                  <a:pt x="501967" y="0"/>
                </a:lnTo>
                <a:lnTo>
                  <a:pt x="501967" y="9525"/>
                </a:lnTo>
                <a:close/>
              </a:path>
              <a:path w="2205354" h="531495">
                <a:moveTo>
                  <a:pt x="540067" y="9525"/>
                </a:moveTo>
                <a:lnTo>
                  <a:pt x="511492" y="9525"/>
                </a:lnTo>
                <a:lnTo>
                  <a:pt x="511492" y="0"/>
                </a:lnTo>
                <a:lnTo>
                  <a:pt x="540067" y="0"/>
                </a:lnTo>
                <a:lnTo>
                  <a:pt x="540067" y="9525"/>
                </a:lnTo>
                <a:close/>
              </a:path>
              <a:path w="2205354" h="531495">
                <a:moveTo>
                  <a:pt x="578167" y="9525"/>
                </a:moveTo>
                <a:lnTo>
                  <a:pt x="549592" y="9525"/>
                </a:lnTo>
                <a:lnTo>
                  <a:pt x="549592" y="0"/>
                </a:lnTo>
                <a:lnTo>
                  <a:pt x="578167" y="0"/>
                </a:lnTo>
                <a:lnTo>
                  <a:pt x="578167" y="9525"/>
                </a:lnTo>
                <a:close/>
              </a:path>
              <a:path w="2205354" h="531495">
                <a:moveTo>
                  <a:pt x="616267" y="9525"/>
                </a:moveTo>
                <a:lnTo>
                  <a:pt x="587692" y="9525"/>
                </a:lnTo>
                <a:lnTo>
                  <a:pt x="587692" y="0"/>
                </a:lnTo>
                <a:lnTo>
                  <a:pt x="616267" y="0"/>
                </a:lnTo>
                <a:lnTo>
                  <a:pt x="616267" y="9525"/>
                </a:lnTo>
                <a:close/>
              </a:path>
              <a:path w="2205354" h="531495">
                <a:moveTo>
                  <a:pt x="654367" y="9525"/>
                </a:moveTo>
                <a:lnTo>
                  <a:pt x="625792" y="9525"/>
                </a:lnTo>
                <a:lnTo>
                  <a:pt x="625792" y="0"/>
                </a:lnTo>
                <a:lnTo>
                  <a:pt x="654367" y="0"/>
                </a:lnTo>
                <a:lnTo>
                  <a:pt x="654367" y="9525"/>
                </a:lnTo>
                <a:close/>
              </a:path>
              <a:path w="2205354" h="531495">
                <a:moveTo>
                  <a:pt x="692467" y="9525"/>
                </a:moveTo>
                <a:lnTo>
                  <a:pt x="663892" y="9525"/>
                </a:lnTo>
                <a:lnTo>
                  <a:pt x="663892" y="0"/>
                </a:lnTo>
                <a:lnTo>
                  <a:pt x="692467" y="0"/>
                </a:lnTo>
                <a:lnTo>
                  <a:pt x="692467" y="9525"/>
                </a:lnTo>
                <a:close/>
              </a:path>
              <a:path w="2205354" h="531495">
                <a:moveTo>
                  <a:pt x="730567" y="9525"/>
                </a:moveTo>
                <a:lnTo>
                  <a:pt x="701992" y="9525"/>
                </a:lnTo>
                <a:lnTo>
                  <a:pt x="701992" y="0"/>
                </a:lnTo>
                <a:lnTo>
                  <a:pt x="730567" y="0"/>
                </a:lnTo>
                <a:lnTo>
                  <a:pt x="730567" y="9525"/>
                </a:lnTo>
                <a:close/>
              </a:path>
              <a:path w="2205354" h="531495">
                <a:moveTo>
                  <a:pt x="768667" y="9525"/>
                </a:moveTo>
                <a:lnTo>
                  <a:pt x="740092" y="9525"/>
                </a:lnTo>
                <a:lnTo>
                  <a:pt x="740092" y="0"/>
                </a:lnTo>
                <a:lnTo>
                  <a:pt x="768667" y="0"/>
                </a:lnTo>
                <a:lnTo>
                  <a:pt x="768667" y="9525"/>
                </a:lnTo>
                <a:close/>
              </a:path>
              <a:path w="2205354" h="531495">
                <a:moveTo>
                  <a:pt x="806767" y="9525"/>
                </a:moveTo>
                <a:lnTo>
                  <a:pt x="778192" y="9525"/>
                </a:lnTo>
                <a:lnTo>
                  <a:pt x="778192" y="0"/>
                </a:lnTo>
                <a:lnTo>
                  <a:pt x="806767" y="0"/>
                </a:lnTo>
                <a:lnTo>
                  <a:pt x="806767" y="9525"/>
                </a:lnTo>
                <a:close/>
              </a:path>
              <a:path w="2205354" h="531495">
                <a:moveTo>
                  <a:pt x="844867" y="9525"/>
                </a:moveTo>
                <a:lnTo>
                  <a:pt x="816292" y="9525"/>
                </a:lnTo>
                <a:lnTo>
                  <a:pt x="816292" y="0"/>
                </a:lnTo>
                <a:lnTo>
                  <a:pt x="844867" y="0"/>
                </a:lnTo>
                <a:lnTo>
                  <a:pt x="844867" y="9525"/>
                </a:lnTo>
                <a:close/>
              </a:path>
              <a:path w="2205354" h="531495">
                <a:moveTo>
                  <a:pt x="882967" y="9525"/>
                </a:moveTo>
                <a:lnTo>
                  <a:pt x="854392" y="9525"/>
                </a:lnTo>
                <a:lnTo>
                  <a:pt x="854392" y="0"/>
                </a:lnTo>
                <a:lnTo>
                  <a:pt x="882967" y="0"/>
                </a:lnTo>
                <a:lnTo>
                  <a:pt x="882967" y="9525"/>
                </a:lnTo>
                <a:close/>
              </a:path>
              <a:path w="2205354" h="531495">
                <a:moveTo>
                  <a:pt x="921067" y="9525"/>
                </a:moveTo>
                <a:lnTo>
                  <a:pt x="892492" y="9525"/>
                </a:lnTo>
                <a:lnTo>
                  <a:pt x="892492" y="0"/>
                </a:lnTo>
                <a:lnTo>
                  <a:pt x="921067" y="0"/>
                </a:lnTo>
                <a:lnTo>
                  <a:pt x="921067" y="9525"/>
                </a:lnTo>
                <a:close/>
              </a:path>
              <a:path w="2205354" h="531495">
                <a:moveTo>
                  <a:pt x="959167" y="9525"/>
                </a:moveTo>
                <a:lnTo>
                  <a:pt x="930592" y="9525"/>
                </a:lnTo>
                <a:lnTo>
                  <a:pt x="930592" y="0"/>
                </a:lnTo>
                <a:lnTo>
                  <a:pt x="959167" y="0"/>
                </a:lnTo>
                <a:lnTo>
                  <a:pt x="959167" y="9525"/>
                </a:lnTo>
                <a:close/>
              </a:path>
              <a:path w="2205354" h="531495">
                <a:moveTo>
                  <a:pt x="997267" y="9525"/>
                </a:moveTo>
                <a:lnTo>
                  <a:pt x="968692" y="9525"/>
                </a:lnTo>
                <a:lnTo>
                  <a:pt x="968692" y="0"/>
                </a:lnTo>
                <a:lnTo>
                  <a:pt x="997267" y="0"/>
                </a:lnTo>
                <a:lnTo>
                  <a:pt x="997267" y="9525"/>
                </a:lnTo>
                <a:close/>
              </a:path>
              <a:path w="2205354" h="531495">
                <a:moveTo>
                  <a:pt x="1035367" y="9525"/>
                </a:moveTo>
                <a:lnTo>
                  <a:pt x="1006792" y="9525"/>
                </a:lnTo>
                <a:lnTo>
                  <a:pt x="1006792" y="0"/>
                </a:lnTo>
                <a:lnTo>
                  <a:pt x="1035367" y="0"/>
                </a:lnTo>
                <a:lnTo>
                  <a:pt x="1035367" y="9525"/>
                </a:lnTo>
                <a:close/>
              </a:path>
              <a:path w="2205354" h="531495">
                <a:moveTo>
                  <a:pt x="1073467" y="9525"/>
                </a:moveTo>
                <a:lnTo>
                  <a:pt x="1044892" y="9525"/>
                </a:lnTo>
                <a:lnTo>
                  <a:pt x="1044892" y="0"/>
                </a:lnTo>
                <a:lnTo>
                  <a:pt x="1073467" y="0"/>
                </a:lnTo>
                <a:lnTo>
                  <a:pt x="1073467" y="9525"/>
                </a:lnTo>
                <a:close/>
              </a:path>
              <a:path w="2205354" h="531495">
                <a:moveTo>
                  <a:pt x="1111567" y="9525"/>
                </a:moveTo>
                <a:lnTo>
                  <a:pt x="1082992" y="9525"/>
                </a:lnTo>
                <a:lnTo>
                  <a:pt x="1082992" y="0"/>
                </a:lnTo>
                <a:lnTo>
                  <a:pt x="1111567" y="0"/>
                </a:lnTo>
                <a:lnTo>
                  <a:pt x="1111567" y="9525"/>
                </a:lnTo>
                <a:close/>
              </a:path>
              <a:path w="2205354" h="531495">
                <a:moveTo>
                  <a:pt x="1149667" y="9525"/>
                </a:moveTo>
                <a:lnTo>
                  <a:pt x="1121092" y="9525"/>
                </a:lnTo>
                <a:lnTo>
                  <a:pt x="1121092" y="0"/>
                </a:lnTo>
                <a:lnTo>
                  <a:pt x="1149667" y="0"/>
                </a:lnTo>
                <a:lnTo>
                  <a:pt x="1149667" y="9525"/>
                </a:lnTo>
                <a:close/>
              </a:path>
              <a:path w="2205354" h="531495">
                <a:moveTo>
                  <a:pt x="1187767" y="9525"/>
                </a:moveTo>
                <a:lnTo>
                  <a:pt x="1159192" y="9525"/>
                </a:lnTo>
                <a:lnTo>
                  <a:pt x="1159192" y="0"/>
                </a:lnTo>
                <a:lnTo>
                  <a:pt x="1187767" y="0"/>
                </a:lnTo>
                <a:lnTo>
                  <a:pt x="1187767" y="9525"/>
                </a:lnTo>
                <a:close/>
              </a:path>
              <a:path w="2205354" h="531495">
                <a:moveTo>
                  <a:pt x="1225867" y="9525"/>
                </a:moveTo>
                <a:lnTo>
                  <a:pt x="1197292" y="9525"/>
                </a:lnTo>
                <a:lnTo>
                  <a:pt x="1197292" y="0"/>
                </a:lnTo>
                <a:lnTo>
                  <a:pt x="1225867" y="0"/>
                </a:lnTo>
                <a:lnTo>
                  <a:pt x="1225867" y="9525"/>
                </a:lnTo>
                <a:close/>
              </a:path>
              <a:path w="2205354" h="531495">
                <a:moveTo>
                  <a:pt x="1263967" y="9525"/>
                </a:moveTo>
                <a:lnTo>
                  <a:pt x="1235392" y="9525"/>
                </a:lnTo>
                <a:lnTo>
                  <a:pt x="1235392" y="0"/>
                </a:lnTo>
                <a:lnTo>
                  <a:pt x="1263967" y="0"/>
                </a:lnTo>
                <a:lnTo>
                  <a:pt x="1263967" y="9525"/>
                </a:lnTo>
                <a:close/>
              </a:path>
              <a:path w="2205354" h="531495">
                <a:moveTo>
                  <a:pt x="1302067" y="9525"/>
                </a:moveTo>
                <a:lnTo>
                  <a:pt x="1273492" y="9525"/>
                </a:lnTo>
                <a:lnTo>
                  <a:pt x="1273492" y="0"/>
                </a:lnTo>
                <a:lnTo>
                  <a:pt x="1302067" y="0"/>
                </a:lnTo>
                <a:lnTo>
                  <a:pt x="1302067" y="9525"/>
                </a:lnTo>
                <a:close/>
              </a:path>
              <a:path w="2205354" h="531495">
                <a:moveTo>
                  <a:pt x="1340167" y="9525"/>
                </a:moveTo>
                <a:lnTo>
                  <a:pt x="1311592" y="9525"/>
                </a:lnTo>
                <a:lnTo>
                  <a:pt x="1311592" y="0"/>
                </a:lnTo>
                <a:lnTo>
                  <a:pt x="1340167" y="0"/>
                </a:lnTo>
                <a:lnTo>
                  <a:pt x="1340167" y="9525"/>
                </a:lnTo>
                <a:close/>
              </a:path>
              <a:path w="2205354" h="531495">
                <a:moveTo>
                  <a:pt x="1378267" y="9525"/>
                </a:moveTo>
                <a:lnTo>
                  <a:pt x="1349692" y="9525"/>
                </a:lnTo>
                <a:lnTo>
                  <a:pt x="1349692" y="0"/>
                </a:lnTo>
                <a:lnTo>
                  <a:pt x="1378267" y="0"/>
                </a:lnTo>
                <a:lnTo>
                  <a:pt x="1378267" y="9525"/>
                </a:lnTo>
                <a:close/>
              </a:path>
              <a:path w="2205354" h="531495">
                <a:moveTo>
                  <a:pt x="1416367" y="9525"/>
                </a:moveTo>
                <a:lnTo>
                  <a:pt x="1387792" y="9525"/>
                </a:lnTo>
                <a:lnTo>
                  <a:pt x="1387792" y="0"/>
                </a:lnTo>
                <a:lnTo>
                  <a:pt x="1416367" y="0"/>
                </a:lnTo>
                <a:lnTo>
                  <a:pt x="1416367" y="9525"/>
                </a:lnTo>
                <a:close/>
              </a:path>
              <a:path w="2205354" h="531495">
                <a:moveTo>
                  <a:pt x="1454467" y="9525"/>
                </a:moveTo>
                <a:lnTo>
                  <a:pt x="1425892" y="9525"/>
                </a:lnTo>
                <a:lnTo>
                  <a:pt x="1425892" y="0"/>
                </a:lnTo>
                <a:lnTo>
                  <a:pt x="1454467" y="0"/>
                </a:lnTo>
                <a:lnTo>
                  <a:pt x="1454467" y="9525"/>
                </a:lnTo>
                <a:close/>
              </a:path>
              <a:path w="2205354" h="531495">
                <a:moveTo>
                  <a:pt x="1492567" y="9525"/>
                </a:moveTo>
                <a:lnTo>
                  <a:pt x="1463992" y="9525"/>
                </a:lnTo>
                <a:lnTo>
                  <a:pt x="1463992" y="0"/>
                </a:lnTo>
                <a:lnTo>
                  <a:pt x="1492567" y="0"/>
                </a:lnTo>
                <a:lnTo>
                  <a:pt x="1492567" y="9525"/>
                </a:lnTo>
                <a:close/>
              </a:path>
              <a:path w="2205354" h="531495">
                <a:moveTo>
                  <a:pt x="1530667" y="9525"/>
                </a:moveTo>
                <a:lnTo>
                  <a:pt x="1502092" y="9525"/>
                </a:lnTo>
                <a:lnTo>
                  <a:pt x="1502092" y="0"/>
                </a:lnTo>
                <a:lnTo>
                  <a:pt x="1530667" y="0"/>
                </a:lnTo>
                <a:lnTo>
                  <a:pt x="1530667" y="9525"/>
                </a:lnTo>
                <a:close/>
              </a:path>
              <a:path w="2205354" h="531495">
                <a:moveTo>
                  <a:pt x="1568767" y="9525"/>
                </a:moveTo>
                <a:lnTo>
                  <a:pt x="1540192" y="9525"/>
                </a:lnTo>
                <a:lnTo>
                  <a:pt x="1540192" y="0"/>
                </a:lnTo>
                <a:lnTo>
                  <a:pt x="1568767" y="0"/>
                </a:lnTo>
                <a:lnTo>
                  <a:pt x="1568767" y="9525"/>
                </a:lnTo>
                <a:close/>
              </a:path>
              <a:path w="2205354" h="531495">
                <a:moveTo>
                  <a:pt x="1606867" y="9525"/>
                </a:moveTo>
                <a:lnTo>
                  <a:pt x="1578292" y="9525"/>
                </a:lnTo>
                <a:lnTo>
                  <a:pt x="1578292" y="0"/>
                </a:lnTo>
                <a:lnTo>
                  <a:pt x="1606867" y="0"/>
                </a:lnTo>
                <a:lnTo>
                  <a:pt x="1606867" y="9525"/>
                </a:lnTo>
                <a:close/>
              </a:path>
              <a:path w="2205354" h="531495">
                <a:moveTo>
                  <a:pt x="1644967" y="9525"/>
                </a:moveTo>
                <a:lnTo>
                  <a:pt x="1616392" y="9525"/>
                </a:lnTo>
                <a:lnTo>
                  <a:pt x="1616392" y="0"/>
                </a:lnTo>
                <a:lnTo>
                  <a:pt x="1644967" y="0"/>
                </a:lnTo>
                <a:lnTo>
                  <a:pt x="1644967" y="9525"/>
                </a:lnTo>
                <a:close/>
              </a:path>
              <a:path w="2205354" h="531495">
                <a:moveTo>
                  <a:pt x="1683067" y="9525"/>
                </a:moveTo>
                <a:lnTo>
                  <a:pt x="1654492" y="9525"/>
                </a:lnTo>
                <a:lnTo>
                  <a:pt x="1654492" y="0"/>
                </a:lnTo>
                <a:lnTo>
                  <a:pt x="1683067" y="0"/>
                </a:lnTo>
                <a:lnTo>
                  <a:pt x="1683067" y="9525"/>
                </a:lnTo>
                <a:close/>
              </a:path>
              <a:path w="2205354" h="531495">
                <a:moveTo>
                  <a:pt x="1721167" y="9525"/>
                </a:moveTo>
                <a:lnTo>
                  <a:pt x="1692592" y="9525"/>
                </a:lnTo>
                <a:lnTo>
                  <a:pt x="1692592" y="0"/>
                </a:lnTo>
                <a:lnTo>
                  <a:pt x="1721167" y="0"/>
                </a:lnTo>
                <a:lnTo>
                  <a:pt x="1721167" y="9525"/>
                </a:lnTo>
                <a:close/>
              </a:path>
              <a:path w="2205354" h="531495">
                <a:moveTo>
                  <a:pt x="1759267" y="9525"/>
                </a:moveTo>
                <a:lnTo>
                  <a:pt x="1730692" y="9525"/>
                </a:lnTo>
                <a:lnTo>
                  <a:pt x="1730692" y="0"/>
                </a:lnTo>
                <a:lnTo>
                  <a:pt x="1759267" y="0"/>
                </a:lnTo>
                <a:lnTo>
                  <a:pt x="1759267" y="9525"/>
                </a:lnTo>
                <a:close/>
              </a:path>
              <a:path w="2205354" h="531495">
                <a:moveTo>
                  <a:pt x="1797367" y="9525"/>
                </a:moveTo>
                <a:lnTo>
                  <a:pt x="1768792" y="9525"/>
                </a:lnTo>
                <a:lnTo>
                  <a:pt x="1768792" y="0"/>
                </a:lnTo>
                <a:lnTo>
                  <a:pt x="1797367" y="0"/>
                </a:lnTo>
                <a:lnTo>
                  <a:pt x="1797367" y="9525"/>
                </a:lnTo>
                <a:close/>
              </a:path>
              <a:path w="2205354" h="531495">
                <a:moveTo>
                  <a:pt x="1835467" y="9525"/>
                </a:moveTo>
                <a:lnTo>
                  <a:pt x="1806892" y="9525"/>
                </a:lnTo>
                <a:lnTo>
                  <a:pt x="1806892" y="0"/>
                </a:lnTo>
                <a:lnTo>
                  <a:pt x="1835467" y="0"/>
                </a:lnTo>
                <a:lnTo>
                  <a:pt x="1835467" y="9525"/>
                </a:lnTo>
                <a:close/>
              </a:path>
              <a:path w="2205354" h="531495">
                <a:moveTo>
                  <a:pt x="1873567" y="9525"/>
                </a:moveTo>
                <a:lnTo>
                  <a:pt x="1844992" y="9525"/>
                </a:lnTo>
                <a:lnTo>
                  <a:pt x="1844992" y="0"/>
                </a:lnTo>
                <a:lnTo>
                  <a:pt x="1873567" y="0"/>
                </a:lnTo>
                <a:lnTo>
                  <a:pt x="1873567" y="9525"/>
                </a:lnTo>
                <a:close/>
              </a:path>
              <a:path w="2205354" h="531495">
                <a:moveTo>
                  <a:pt x="1911667" y="9525"/>
                </a:moveTo>
                <a:lnTo>
                  <a:pt x="1883092" y="9525"/>
                </a:lnTo>
                <a:lnTo>
                  <a:pt x="1883092" y="0"/>
                </a:lnTo>
                <a:lnTo>
                  <a:pt x="1911667" y="0"/>
                </a:lnTo>
                <a:lnTo>
                  <a:pt x="1911667" y="9525"/>
                </a:lnTo>
                <a:close/>
              </a:path>
              <a:path w="2205354" h="531495">
                <a:moveTo>
                  <a:pt x="1949767" y="9525"/>
                </a:moveTo>
                <a:lnTo>
                  <a:pt x="1921192" y="9525"/>
                </a:lnTo>
                <a:lnTo>
                  <a:pt x="1921192" y="0"/>
                </a:lnTo>
                <a:lnTo>
                  <a:pt x="1949767" y="0"/>
                </a:lnTo>
                <a:lnTo>
                  <a:pt x="1949767" y="9525"/>
                </a:lnTo>
                <a:close/>
              </a:path>
              <a:path w="2205354" h="531495">
                <a:moveTo>
                  <a:pt x="1987867" y="9525"/>
                </a:moveTo>
                <a:lnTo>
                  <a:pt x="1959292" y="9525"/>
                </a:lnTo>
                <a:lnTo>
                  <a:pt x="1959292" y="0"/>
                </a:lnTo>
                <a:lnTo>
                  <a:pt x="1987867" y="0"/>
                </a:lnTo>
                <a:lnTo>
                  <a:pt x="1987867" y="9525"/>
                </a:lnTo>
                <a:close/>
              </a:path>
              <a:path w="2205354" h="531495">
                <a:moveTo>
                  <a:pt x="2025967" y="9525"/>
                </a:moveTo>
                <a:lnTo>
                  <a:pt x="1997392" y="9525"/>
                </a:lnTo>
                <a:lnTo>
                  <a:pt x="1997392" y="0"/>
                </a:lnTo>
                <a:lnTo>
                  <a:pt x="2025967" y="0"/>
                </a:lnTo>
                <a:lnTo>
                  <a:pt x="2025967" y="9525"/>
                </a:lnTo>
                <a:close/>
              </a:path>
              <a:path w="2205354" h="531495">
                <a:moveTo>
                  <a:pt x="2064067" y="9525"/>
                </a:moveTo>
                <a:lnTo>
                  <a:pt x="2035492" y="9525"/>
                </a:lnTo>
                <a:lnTo>
                  <a:pt x="2035492" y="0"/>
                </a:lnTo>
                <a:lnTo>
                  <a:pt x="2064067" y="0"/>
                </a:lnTo>
                <a:lnTo>
                  <a:pt x="2064067" y="9525"/>
                </a:lnTo>
                <a:close/>
              </a:path>
              <a:path w="2205354" h="531495">
                <a:moveTo>
                  <a:pt x="2102167" y="9525"/>
                </a:moveTo>
                <a:lnTo>
                  <a:pt x="2073592" y="9525"/>
                </a:lnTo>
                <a:lnTo>
                  <a:pt x="2073592" y="0"/>
                </a:lnTo>
                <a:lnTo>
                  <a:pt x="2102167" y="0"/>
                </a:lnTo>
                <a:lnTo>
                  <a:pt x="2102167" y="9525"/>
                </a:lnTo>
                <a:close/>
              </a:path>
              <a:path w="2205354" h="531495">
                <a:moveTo>
                  <a:pt x="2140267" y="9525"/>
                </a:moveTo>
                <a:lnTo>
                  <a:pt x="2111692" y="9525"/>
                </a:lnTo>
                <a:lnTo>
                  <a:pt x="2111692" y="0"/>
                </a:lnTo>
                <a:lnTo>
                  <a:pt x="2140267" y="0"/>
                </a:lnTo>
                <a:lnTo>
                  <a:pt x="2140267" y="9525"/>
                </a:lnTo>
                <a:close/>
              </a:path>
              <a:path w="2205354" h="531495">
                <a:moveTo>
                  <a:pt x="2178367" y="9525"/>
                </a:moveTo>
                <a:lnTo>
                  <a:pt x="2149792" y="9525"/>
                </a:lnTo>
                <a:lnTo>
                  <a:pt x="2149792" y="0"/>
                </a:lnTo>
                <a:lnTo>
                  <a:pt x="2178367" y="0"/>
                </a:lnTo>
                <a:lnTo>
                  <a:pt x="2178367" y="9525"/>
                </a:lnTo>
                <a:close/>
              </a:path>
              <a:path w="2205354" h="531495">
                <a:moveTo>
                  <a:pt x="2195830" y="9525"/>
                </a:moveTo>
                <a:lnTo>
                  <a:pt x="2187892" y="9525"/>
                </a:lnTo>
                <a:lnTo>
                  <a:pt x="2187892" y="0"/>
                </a:lnTo>
                <a:lnTo>
                  <a:pt x="2200592" y="0"/>
                </a:lnTo>
                <a:lnTo>
                  <a:pt x="2202065" y="228"/>
                </a:lnTo>
                <a:lnTo>
                  <a:pt x="2203386" y="914"/>
                </a:lnTo>
                <a:lnTo>
                  <a:pt x="2204440" y="1968"/>
                </a:lnTo>
                <a:lnTo>
                  <a:pt x="2205126" y="3289"/>
                </a:lnTo>
                <a:lnTo>
                  <a:pt x="2205355" y="4762"/>
                </a:lnTo>
                <a:lnTo>
                  <a:pt x="2195830" y="4762"/>
                </a:lnTo>
                <a:lnTo>
                  <a:pt x="2195830" y="9525"/>
                </a:lnTo>
                <a:close/>
              </a:path>
              <a:path w="2205354" h="531495">
                <a:moveTo>
                  <a:pt x="2205355" y="20637"/>
                </a:moveTo>
                <a:lnTo>
                  <a:pt x="2195830" y="20637"/>
                </a:lnTo>
                <a:lnTo>
                  <a:pt x="2195830" y="4762"/>
                </a:lnTo>
                <a:lnTo>
                  <a:pt x="2200592" y="9525"/>
                </a:lnTo>
                <a:lnTo>
                  <a:pt x="2205355" y="9525"/>
                </a:lnTo>
                <a:lnTo>
                  <a:pt x="2205355" y="20637"/>
                </a:lnTo>
                <a:close/>
              </a:path>
              <a:path w="2205354" h="531495">
                <a:moveTo>
                  <a:pt x="2205355" y="9525"/>
                </a:moveTo>
                <a:lnTo>
                  <a:pt x="2200592" y="9525"/>
                </a:lnTo>
                <a:lnTo>
                  <a:pt x="2195830" y="4762"/>
                </a:lnTo>
                <a:lnTo>
                  <a:pt x="2205355" y="4762"/>
                </a:lnTo>
                <a:lnTo>
                  <a:pt x="2205355" y="9525"/>
                </a:lnTo>
                <a:close/>
              </a:path>
              <a:path w="2205354" h="531495">
                <a:moveTo>
                  <a:pt x="2205355" y="58737"/>
                </a:moveTo>
                <a:lnTo>
                  <a:pt x="2195830" y="58737"/>
                </a:lnTo>
                <a:lnTo>
                  <a:pt x="2195830" y="30162"/>
                </a:lnTo>
                <a:lnTo>
                  <a:pt x="2205355" y="30162"/>
                </a:lnTo>
                <a:lnTo>
                  <a:pt x="2205355" y="58737"/>
                </a:lnTo>
                <a:close/>
              </a:path>
              <a:path w="2205354" h="531495">
                <a:moveTo>
                  <a:pt x="2205355" y="96837"/>
                </a:moveTo>
                <a:lnTo>
                  <a:pt x="2195830" y="96837"/>
                </a:lnTo>
                <a:lnTo>
                  <a:pt x="2195830" y="68262"/>
                </a:lnTo>
                <a:lnTo>
                  <a:pt x="2205355" y="68262"/>
                </a:lnTo>
                <a:lnTo>
                  <a:pt x="2205355" y="96837"/>
                </a:lnTo>
                <a:close/>
              </a:path>
              <a:path w="2205354" h="531495">
                <a:moveTo>
                  <a:pt x="2205355" y="134937"/>
                </a:moveTo>
                <a:lnTo>
                  <a:pt x="2195830" y="134937"/>
                </a:lnTo>
                <a:lnTo>
                  <a:pt x="2195830" y="106362"/>
                </a:lnTo>
                <a:lnTo>
                  <a:pt x="2205355" y="106362"/>
                </a:lnTo>
                <a:lnTo>
                  <a:pt x="2205355" y="134937"/>
                </a:lnTo>
                <a:close/>
              </a:path>
              <a:path w="2205354" h="531495">
                <a:moveTo>
                  <a:pt x="2205355" y="173037"/>
                </a:moveTo>
                <a:lnTo>
                  <a:pt x="2195830" y="173037"/>
                </a:lnTo>
                <a:lnTo>
                  <a:pt x="2195830" y="144462"/>
                </a:lnTo>
                <a:lnTo>
                  <a:pt x="2205355" y="144462"/>
                </a:lnTo>
                <a:lnTo>
                  <a:pt x="2205355" y="173037"/>
                </a:lnTo>
                <a:close/>
              </a:path>
              <a:path w="2205354" h="531495">
                <a:moveTo>
                  <a:pt x="2205355" y="211137"/>
                </a:moveTo>
                <a:lnTo>
                  <a:pt x="2195830" y="211137"/>
                </a:lnTo>
                <a:lnTo>
                  <a:pt x="2195830" y="182562"/>
                </a:lnTo>
                <a:lnTo>
                  <a:pt x="2205355" y="182562"/>
                </a:lnTo>
                <a:lnTo>
                  <a:pt x="2205355" y="211137"/>
                </a:lnTo>
                <a:close/>
              </a:path>
              <a:path w="2205354" h="531495">
                <a:moveTo>
                  <a:pt x="2205355" y="249237"/>
                </a:moveTo>
                <a:lnTo>
                  <a:pt x="2195830" y="249237"/>
                </a:lnTo>
                <a:lnTo>
                  <a:pt x="2195830" y="220662"/>
                </a:lnTo>
                <a:lnTo>
                  <a:pt x="2205355" y="220662"/>
                </a:lnTo>
                <a:lnTo>
                  <a:pt x="2205355" y="249237"/>
                </a:lnTo>
                <a:close/>
              </a:path>
              <a:path w="2205354" h="531495">
                <a:moveTo>
                  <a:pt x="2205355" y="287337"/>
                </a:moveTo>
                <a:lnTo>
                  <a:pt x="2195830" y="287337"/>
                </a:lnTo>
                <a:lnTo>
                  <a:pt x="2195830" y="258762"/>
                </a:lnTo>
                <a:lnTo>
                  <a:pt x="2205355" y="258762"/>
                </a:lnTo>
                <a:lnTo>
                  <a:pt x="2205355" y="287337"/>
                </a:lnTo>
                <a:close/>
              </a:path>
              <a:path w="2205354" h="531495">
                <a:moveTo>
                  <a:pt x="2205355" y="325437"/>
                </a:moveTo>
                <a:lnTo>
                  <a:pt x="2195830" y="325437"/>
                </a:lnTo>
                <a:lnTo>
                  <a:pt x="2195830" y="296862"/>
                </a:lnTo>
                <a:lnTo>
                  <a:pt x="2205355" y="296862"/>
                </a:lnTo>
                <a:lnTo>
                  <a:pt x="2205355" y="325437"/>
                </a:lnTo>
                <a:close/>
              </a:path>
              <a:path w="2205354" h="531495">
                <a:moveTo>
                  <a:pt x="2205355" y="363537"/>
                </a:moveTo>
                <a:lnTo>
                  <a:pt x="2195830" y="363537"/>
                </a:lnTo>
                <a:lnTo>
                  <a:pt x="2195830" y="334962"/>
                </a:lnTo>
                <a:lnTo>
                  <a:pt x="2205355" y="334962"/>
                </a:lnTo>
                <a:lnTo>
                  <a:pt x="2205355" y="363537"/>
                </a:lnTo>
                <a:close/>
              </a:path>
              <a:path w="2205354" h="531495">
                <a:moveTo>
                  <a:pt x="2205355" y="401637"/>
                </a:moveTo>
                <a:lnTo>
                  <a:pt x="2195830" y="401637"/>
                </a:lnTo>
                <a:lnTo>
                  <a:pt x="2195830" y="373062"/>
                </a:lnTo>
                <a:lnTo>
                  <a:pt x="2205355" y="373062"/>
                </a:lnTo>
                <a:lnTo>
                  <a:pt x="2205355" y="401637"/>
                </a:lnTo>
                <a:close/>
              </a:path>
              <a:path w="2205354" h="531495">
                <a:moveTo>
                  <a:pt x="2205355" y="439737"/>
                </a:moveTo>
                <a:lnTo>
                  <a:pt x="2195830" y="439737"/>
                </a:lnTo>
                <a:lnTo>
                  <a:pt x="2195830" y="411162"/>
                </a:lnTo>
                <a:lnTo>
                  <a:pt x="2205355" y="411162"/>
                </a:lnTo>
                <a:lnTo>
                  <a:pt x="2205355" y="439737"/>
                </a:lnTo>
                <a:close/>
              </a:path>
              <a:path w="2205354" h="531495">
                <a:moveTo>
                  <a:pt x="2205355" y="477837"/>
                </a:moveTo>
                <a:lnTo>
                  <a:pt x="2195830" y="477837"/>
                </a:lnTo>
                <a:lnTo>
                  <a:pt x="2195830" y="449262"/>
                </a:lnTo>
                <a:lnTo>
                  <a:pt x="2205355" y="449262"/>
                </a:lnTo>
                <a:lnTo>
                  <a:pt x="2205355" y="477837"/>
                </a:lnTo>
                <a:close/>
              </a:path>
              <a:path w="2205354" h="531495">
                <a:moveTo>
                  <a:pt x="2205355" y="515937"/>
                </a:moveTo>
                <a:lnTo>
                  <a:pt x="2195830" y="515937"/>
                </a:lnTo>
                <a:lnTo>
                  <a:pt x="2195830" y="487362"/>
                </a:lnTo>
                <a:lnTo>
                  <a:pt x="2205355" y="487362"/>
                </a:lnTo>
                <a:lnTo>
                  <a:pt x="2205355" y="515937"/>
                </a:lnTo>
                <a:close/>
              </a:path>
              <a:path w="2205354" h="531495">
                <a:moveTo>
                  <a:pt x="2200592" y="531494"/>
                </a:moveTo>
                <a:lnTo>
                  <a:pt x="2173287" y="531494"/>
                </a:lnTo>
                <a:lnTo>
                  <a:pt x="2173287" y="521969"/>
                </a:lnTo>
                <a:lnTo>
                  <a:pt x="2195830" y="521969"/>
                </a:lnTo>
                <a:lnTo>
                  <a:pt x="2195830" y="526732"/>
                </a:lnTo>
                <a:lnTo>
                  <a:pt x="2205355" y="526732"/>
                </a:lnTo>
                <a:lnTo>
                  <a:pt x="2205126" y="528205"/>
                </a:lnTo>
                <a:lnTo>
                  <a:pt x="2204440" y="529526"/>
                </a:lnTo>
                <a:lnTo>
                  <a:pt x="2203386" y="530580"/>
                </a:lnTo>
                <a:lnTo>
                  <a:pt x="2202065" y="531266"/>
                </a:lnTo>
                <a:lnTo>
                  <a:pt x="2200592" y="531494"/>
                </a:lnTo>
                <a:close/>
              </a:path>
              <a:path w="2205354" h="531495">
                <a:moveTo>
                  <a:pt x="2195830" y="526732"/>
                </a:moveTo>
                <a:lnTo>
                  <a:pt x="2195830" y="521969"/>
                </a:lnTo>
                <a:lnTo>
                  <a:pt x="2200592" y="521969"/>
                </a:lnTo>
                <a:lnTo>
                  <a:pt x="2195830" y="526732"/>
                </a:lnTo>
                <a:close/>
              </a:path>
              <a:path w="2205354" h="531495">
                <a:moveTo>
                  <a:pt x="2205355" y="526732"/>
                </a:moveTo>
                <a:lnTo>
                  <a:pt x="2195830" y="526732"/>
                </a:lnTo>
                <a:lnTo>
                  <a:pt x="2197100" y="525462"/>
                </a:lnTo>
                <a:lnTo>
                  <a:pt x="2205355" y="525462"/>
                </a:lnTo>
                <a:lnTo>
                  <a:pt x="2205355" y="526732"/>
                </a:lnTo>
                <a:close/>
              </a:path>
              <a:path w="2205354" h="531495">
                <a:moveTo>
                  <a:pt x="2163762" y="531494"/>
                </a:moveTo>
                <a:lnTo>
                  <a:pt x="2135187" y="531494"/>
                </a:lnTo>
                <a:lnTo>
                  <a:pt x="2135187" y="521969"/>
                </a:lnTo>
                <a:lnTo>
                  <a:pt x="2163762" y="521969"/>
                </a:lnTo>
                <a:lnTo>
                  <a:pt x="2163762" y="531494"/>
                </a:lnTo>
                <a:close/>
              </a:path>
              <a:path w="2205354" h="531495">
                <a:moveTo>
                  <a:pt x="2125662" y="531494"/>
                </a:moveTo>
                <a:lnTo>
                  <a:pt x="2097087" y="531494"/>
                </a:lnTo>
                <a:lnTo>
                  <a:pt x="2097087" y="521969"/>
                </a:lnTo>
                <a:lnTo>
                  <a:pt x="2125662" y="521969"/>
                </a:lnTo>
                <a:lnTo>
                  <a:pt x="2125662" y="531494"/>
                </a:lnTo>
                <a:close/>
              </a:path>
              <a:path w="2205354" h="531495">
                <a:moveTo>
                  <a:pt x="2087562" y="531494"/>
                </a:moveTo>
                <a:lnTo>
                  <a:pt x="2058987" y="531494"/>
                </a:lnTo>
                <a:lnTo>
                  <a:pt x="2058987" y="521969"/>
                </a:lnTo>
                <a:lnTo>
                  <a:pt x="2087562" y="521969"/>
                </a:lnTo>
                <a:lnTo>
                  <a:pt x="2087562" y="531494"/>
                </a:lnTo>
                <a:close/>
              </a:path>
              <a:path w="2205354" h="531495">
                <a:moveTo>
                  <a:pt x="2049462" y="531494"/>
                </a:moveTo>
                <a:lnTo>
                  <a:pt x="2020887" y="531494"/>
                </a:lnTo>
                <a:lnTo>
                  <a:pt x="2020887" y="521969"/>
                </a:lnTo>
                <a:lnTo>
                  <a:pt x="2049462" y="521969"/>
                </a:lnTo>
                <a:lnTo>
                  <a:pt x="2049462" y="531494"/>
                </a:lnTo>
                <a:close/>
              </a:path>
              <a:path w="2205354" h="531495">
                <a:moveTo>
                  <a:pt x="2011362" y="531494"/>
                </a:moveTo>
                <a:lnTo>
                  <a:pt x="1982787" y="531494"/>
                </a:lnTo>
                <a:lnTo>
                  <a:pt x="1982787" y="521969"/>
                </a:lnTo>
                <a:lnTo>
                  <a:pt x="2011362" y="521969"/>
                </a:lnTo>
                <a:lnTo>
                  <a:pt x="2011362" y="531494"/>
                </a:lnTo>
                <a:close/>
              </a:path>
              <a:path w="2205354" h="531495">
                <a:moveTo>
                  <a:pt x="1973262" y="531494"/>
                </a:moveTo>
                <a:lnTo>
                  <a:pt x="1944687" y="531494"/>
                </a:lnTo>
                <a:lnTo>
                  <a:pt x="1944687" y="521969"/>
                </a:lnTo>
                <a:lnTo>
                  <a:pt x="1973262" y="521969"/>
                </a:lnTo>
                <a:lnTo>
                  <a:pt x="1973262" y="531494"/>
                </a:lnTo>
                <a:close/>
              </a:path>
              <a:path w="2205354" h="531495">
                <a:moveTo>
                  <a:pt x="1935162" y="531494"/>
                </a:moveTo>
                <a:lnTo>
                  <a:pt x="1906587" y="531494"/>
                </a:lnTo>
                <a:lnTo>
                  <a:pt x="1906587" y="521969"/>
                </a:lnTo>
                <a:lnTo>
                  <a:pt x="1935162" y="521969"/>
                </a:lnTo>
                <a:lnTo>
                  <a:pt x="1935162" y="531494"/>
                </a:lnTo>
                <a:close/>
              </a:path>
              <a:path w="2205354" h="531495">
                <a:moveTo>
                  <a:pt x="1897062" y="531494"/>
                </a:moveTo>
                <a:lnTo>
                  <a:pt x="1868487" y="531494"/>
                </a:lnTo>
                <a:lnTo>
                  <a:pt x="1868487" y="521969"/>
                </a:lnTo>
                <a:lnTo>
                  <a:pt x="1897062" y="521969"/>
                </a:lnTo>
                <a:lnTo>
                  <a:pt x="1897062" y="531494"/>
                </a:lnTo>
                <a:close/>
              </a:path>
              <a:path w="2205354" h="531495">
                <a:moveTo>
                  <a:pt x="1858962" y="531494"/>
                </a:moveTo>
                <a:lnTo>
                  <a:pt x="1830387" y="531494"/>
                </a:lnTo>
                <a:lnTo>
                  <a:pt x="1830387" y="521969"/>
                </a:lnTo>
                <a:lnTo>
                  <a:pt x="1858962" y="521969"/>
                </a:lnTo>
                <a:lnTo>
                  <a:pt x="1858962" y="531494"/>
                </a:lnTo>
                <a:close/>
              </a:path>
              <a:path w="2205354" h="531495">
                <a:moveTo>
                  <a:pt x="1820862" y="531494"/>
                </a:moveTo>
                <a:lnTo>
                  <a:pt x="1792287" y="531494"/>
                </a:lnTo>
                <a:lnTo>
                  <a:pt x="1792287" y="521969"/>
                </a:lnTo>
                <a:lnTo>
                  <a:pt x="1820862" y="521969"/>
                </a:lnTo>
                <a:lnTo>
                  <a:pt x="1820862" y="531494"/>
                </a:lnTo>
                <a:close/>
              </a:path>
              <a:path w="2205354" h="531495">
                <a:moveTo>
                  <a:pt x="1782762" y="531494"/>
                </a:moveTo>
                <a:lnTo>
                  <a:pt x="1754187" y="531494"/>
                </a:lnTo>
                <a:lnTo>
                  <a:pt x="1754187" y="521969"/>
                </a:lnTo>
                <a:lnTo>
                  <a:pt x="1782762" y="521969"/>
                </a:lnTo>
                <a:lnTo>
                  <a:pt x="1782762" y="531494"/>
                </a:lnTo>
                <a:close/>
              </a:path>
              <a:path w="2205354" h="531495">
                <a:moveTo>
                  <a:pt x="1744662" y="531494"/>
                </a:moveTo>
                <a:lnTo>
                  <a:pt x="1716087" y="531494"/>
                </a:lnTo>
                <a:lnTo>
                  <a:pt x="1716087" y="521969"/>
                </a:lnTo>
                <a:lnTo>
                  <a:pt x="1744662" y="521969"/>
                </a:lnTo>
                <a:lnTo>
                  <a:pt x="1744662" y="531494"/>
                </a:lnTo>
                <a:close/>
              </a:path>
              <a:path w="2205354" h="531495">
                <a:moveTo>
                  <a:pt x="1706562" y="531494"/>
                </a:moveTo>
                <a:lnTo>
                  <a:pt x="1677987" y="531494"/>
                </a:lnTo>
                <a:lnTo>
                  <a:pt x="1677987" y="521969"/>
                </a:lnTo>
                <a:lnTo>
                  <a:pt x="1706562" y="521969"/>
                </a:lnTo>
                <a:lnTo>
                  <a:pt x="1706562" y="531494"/>
                </a:lnTo>
                <a:close/>
              </a:path>
              <a:path w="2205354" h="531495">
                <a:moveTo>
                  <a:pt x="1668462" y="531494"/>
                </a:moveTo>
                <a:lnTo>
                  <a:pt x="1639887" y="531494"/>
                </a:lnTo>
                <a:lnTo>
                  <a:pt x="1639887" y="521969"/>
                </a:lnTo>
                <a:lnTo>
                  <a:pt x="1668462" y="521969"/>
                </a:lnTo>
                <a:lnTo>
                  <a:pt x="1668462" y="531494"/>
                </a:lnTo>
                <a:close/>
              </a:path>
              <a:path w="2205354" h="531495">
                <a:moveTo>
                  <a:pt x="1630362" y="531494"/>
                </a:moveTo>
                <a:lnTo>
                  <a:pt x="1601787" y="531494"/>
                </a:lnTo>
                <a:lnTo>
                  <a:pt x="1601787" y="521969"/>
                </a:lnTo>
                <a:lnTo>
                  <a:pt x="1630362" y="521969"/>
                </a:lnTo>
                <a:lnTo>
                  <a:pt x="1630362" y="531494"/>
                </a:lnTo>
                <a:close/>
              </a:path>
              <a:path w="2205354" h="531495">
                <a:moveTo>
                  <a:pt x="1592262" y="531494"/>
                </a:moveTo>
                <a:lnTo>
                  <a:pt x="1563687" y="531494"/>
                </a:lnTo>
                <a:lnTo>
                  <a:pt x="1563687" y="521969"/>
                </a:lnTo>
                <a:lnTo>
                  <a:pt x="1592262" y="521969"/>
                </a:lnTo>
                <a:lnTo>
                  <a:pt x="1592262" y="531494"/>
                </a:lnTo>
                <a:close/>
              </a:path>
              <a:path w="2205354" h="531495">
                <a:moveTo>
                  <a:pt x="1554162" y="531494"/>
                </a:moveTo>
                <a:lnTo>
                  <a:pt x="1525587" y="531494"/>
                </a:lnTo>
                <a:lnTo>
                  <a:pt x="1525587" y="521969"/>
                </a:lnTo>
                <a:lnTo>
                  <a:pt x="1554162" y="521969"/>
                </a:lnTo>
                <a:lnTo>
                  <a:pt x="1554162" y="531494"/>
                </a:lnTo>
                <a:close/>
              </a:path>
              <a:path w="2205354" h="531495">
                <a:moveTo>
                  <a:pt x="1516062" y="531494"/>
                </a:moveTo>
                <a:lnTo>
                  <a:pt x="1487487" y="531494"/>
                </a:lnTo>
                <a:lnTo>
                  <a:pt x="1487487" y="521969"/>
                </a:lnTo>
                <a:lnTo>
                  <a:pt x="1516062" y="521969"/>
                </a:lnTo>
                <a:lnTo>
                  <a:pt x="1516062" y="531494"/>
                </a:lnTo>
                <a:close/>
              </a:path>
              <a:path w="2205354" h="531495">
                <a:moveTo>
                  <a:pt x="1477962" y="531494"/>
                </a:moveTo>
                <a:lnTo>
                  <a:pt x="1449387" y="531494"/>
                </a:lnTo>
                <a:lnTo>
                  <a:pt x="1449387" y="521969"/>
                </a:lnTo>
                <a:lnTo>
                  <a:pt x="1477962" y="521969"/>
                </a:lnTo>
                <a:lnTo>
                  <a:pt x="1477962" y="531494"/>
                </a:lnTo>
                <a:close/>
              </a:path>
              <a:path w="2205354" h="531495">
                <a:moveTo>
                  <a:pt x="1439862" y="531494"/>
                </a:moveTo>
                <a:lnTo>
                  <a:pt x="1411287" y="531494"/>
                </a:lnTo>
                <a:lnTo>
                  <a:pt x="1411287" y="521969"/>
                </a:lnTo>
                <a:lnTo>
                  <a:pt x="1439862" y="521969"/>
                </a:lnTo>
                <a:lnTo>
                  <a:pt x="1439862" y="531494"/>
                </a:lnTo>
                <a:close/>
              </a:path>
              <a:path w="2205354" h="531495">
                <a:moveTo>
                  <a:pt x="1401762" y="531494"/>
                </a:moveTo>
                <a:lnTo>
                  <a:pt x="1373187" y="531494"/>
                </a:lnTo>
                <a:lnTo>
                  <a:pt x="1373187" y="521969"/>
                </a:lnTo>
                <a:lnTo>
                  <a:pt x="1401762" y="521969"/>
                </a:lnTo>
                <a:lnTo>
                  <a:pt x="1401762" y="531494"/>
                </a:lnTo>
                <a:close/>
              </a:path>
              <a:path w="2205354" h="531495">
                <a:moveTo>
                  <a:pt x="1363662" y="531494"/>
                </a:moveTo>
                <a:lnTo>
                  <a:pt x="1335087" y="531494"/>
                </a:lnTo>
                <a:lnTo>
                  <a:pt x="1335087" y="521969"/>
                </a:lnTo>
                <a:lnTo>
                  <a:pt x="1363662" y="521969"/>
                </a:lnTo>
                <a:lnTo>
                  <a:pt x="1363662" y="531494"/>
                </a:lnTo>
                <a:close/>
              </a:path>
              <a:path w="2205354" h="531495">
                <a:moveTo>
                  <a:pt x="1325562" y="531494"/>
                </a:moveTo>
                <a:lnTo>
                  <a:pt x="1296987" y="531494"/>
                </a:lnTo>
                <a:lnTo>
                  <a:pt x="1296987" y="521969"/>
                </a:lnTo>
                <a:lnTo>
                  <a:pt x="1325562" y="521969"/>
                </a:lnTo>
                <a:lnTo>
                  <a:pt x="1325562" y="531494"/>
                </a:lnTo>
                <a:close/>
              </a:path>
              <a:path w="2205354" h="531495">
                <a:moveTo>
                  <a:pt x="1287462" y="531494"/>
                </a:moveTo>
                <a:lnTo>
                  <a:pt x="1258887" y="531494"/>
                </a:lnTo>
                <a:lnTo>
                  <a:pt x="1258887" y="521969"/>
                </a:lnTo>
                <a:lnTo>
                  <a:pt x="1287462" y="521969"/>
                </a:lnTo>
                <a:lnTo>
                  <a:pt x="1287462" y="531494"/>
                </a:lnTo>
                <a:close/>
              </a:path>
              <a:path w="2205354" h="531495">
                <a:moveTo>
                  <a:pt x="1249362" y="531494"/>
                </a:moveTo>
                <a:lnTo>
                  <a:pt x="1220787" y="531494"/>
                </a:lnTo>
                <a:lnTo>
                  <a:pt x="1220787" y="521969"/>
                </a:lnTo>
                <a:lnTo>
                  <a:pt x="1249362" y="521969"/>
                </a:lnTo>
                <a:lnTo>
                  <a:pt x="1249362" y="531494"/>
                </a:lnTo>
                <a:close/>
              </a:path>
              <a:path w="2205354" h="531495">
                <a:moveTo>
                  <a:pt x="1211262" y="531494"/>
                </a:moveTo>
                <a:lnTo>
                  <a:pt x="1182687" y="531494"/>
                </a:lnTo>
                <a:lnTo>
                  <a:pt x="1182687" y="521969"/>
                </a:lnTo>
                <a:lnTo>
                  <a:pt x="1211262" y="521969"/>
                </a:lnTo>
                <a:lnTo>
                  <a:pt x="1211262" y="531494"/>
                </a:lnTo>
                <a:close/>
              </a:path>
              <a:path w="2205354" h="531495">
                <a:moveTo>
                  <a:pt x="1173162" y="531494"/>
                </a:moveTo>
                <a:lnTo>
                  <a:pt x="1144587" y="531494"/>
                </a:lnTo>
                <a:lnTo>
                  <a:pt x="1144587" y="521969"/>
                </a:lnTo>
                <a:lnTo>
                  <a:pt x="1173162" y="521969"/>
                </a:lnTo>
                <a:lnTo>
                  <a:pt x="1173162" y="531494"/>
                </a:lnTo>
                <a:close/>
              </a:path>
              <a:path w="2205354" h="531495">
                <a:moveTo>
                  <a:pt x="1135062" y="531494"/>
                </a:moveTo>
                <a:lnTo>
                  <a:pt x="1106487" y="531494"/>
                </a:lnTo>
                <a:lnTo>
                  <a:pt x="1106487" y="521969"/>
                </a:lnTo>
                <a:lnTo>
                  <a:pt x="1135062" y="521969"/>
                </a:lnTo>
                <a:lnTo>
                  <a:pt x="1135062" y="531494"/>
                </a:lnTo>
                <a:close/>
              </a:path>
              <a:path w="2205354" h="531495">
                <a:moveTo>
                  <a:pt x="1096962" y="531494"/>
                </a:moveTo>
                <a:lnTo>
                  <a:pt x="1068387" y="531494"/>
                </a:lnTo>
                <a:lnTo>
                  <a:pt x="1068387" y="521969"/>
                </a:lnTo>
                <a:lnTo>
                  <a:pt x="1096962" y="521969"/>
                </a:lnTo>
                <a:lnTo>
                  <a:pt x="1096962" y="531494"/>
                </a:lnTo>
                <a:close/>
              </a:path>
              <a:path w="2205354" h="531495">
                <a:moveTo>
                  <a:pt x="1058862" y="531494"/>
                </a:moveTo>
                <a:lnTo>
                  <a:pt x="1030287" y="531494"/>
                </a:lnTo>
                <a:lnTo>
                  <a:pt x="1030287" y="521969"/>
                </a:lnTo>
                <a:lnTo>
                  <a:pt x="1058862" y="521969"/>
                </a:lnTo>
                <a:lnTo>
                  <a:pt x="1058862" y="531494"/>
                </a:lnTo>
                <a:close/>
              </a:path>
              <a:path w="2205354" h="531495">
                <a:moveTo>
                  <a:pt x="1020762" y="531494"/>
                </a:moveTo>
                <a:lnTo>
                  <a:pt x="992187" y="531494"/>
                </a:lnTo>
                <a:lnTo>
                  <a:pt x="992187" y="521969"/>
                </a:lnTo>
                <a:lnTo>
                  <a:pt x="1020762" y="521969"/>
                </a:lnTo>
                <a:lnTo>
                  <a:pt x="1020762" y="531494"/>
                </a:lnTo>
                <a:close/>
              </a:path>
              <a:path w="2205354" h="531495">
                <a:moveTo>
                  <a:pt x="982662" y="531494"/>
                </a:moveTo>
                <a:lnTo>
                  <a:pt x="954087" y="531494"/>
                </a:lnTo>
                <a:lnTo>
                  <a:pt x="954087" y="521969"/>
                </a:lnTo>
                <a:lnTo>
                  <a:pt x="982662" y="521969"/>
                </a:lnTo>
                <a:lnTo>
                  <a:pt x="982662" y="531494"/>
                </a:lnTo>
                <a:close/>
              </a:path>
              <a:path w="2205354" h="531495">
                <a:moveTo>
                  <a:pt x="944562" y="531494"/>
                </a:moveTo>
                <a:lnTo>
                  <a:pt x="915987" y="531494"/>
                </a:lnTo>
                <a:lnTo>
                  <a:pt x="915987" y="521969"/>
                </a:lnTo>
                <a:lnTo>
                  <a:pt x="944562" y="521969"/>
                </a:lnTo>
                <a:lnTo>
                  <a:pt x="944562" y="531494"/>
                </a:lnTo>
                <a:close/>
              </a:path>
              <a:path w="2205354" h="531495">
                <a:moveTo>
                  <a:pt x="906462" y="531494"/>
                </a:moveTo>
                <a:lnTo>
                  <a:pt x="877887" y="531494"/>
                </a:lnTo>
                <a:lnTo>
                  <a:pt x="877887" y="521969"/>
                </a:lnTo>
                <a:lnTo>
                  <a:pt x="906462" y="521969"/>
                </a:lnTo>
                <a:lnTo>
                  <a:pt x="906462" y="531494"/>
                </a:lnTo>
                <a:close/>
              </a:path>
              <a:path w="2205354" h="531495">
                <a:moveTo>
                  <a:pt x="868362" y="531494"/>
                </a:moveTo>
                <a:lnTo>
                  <a:pt x="839787" y="531494"/>
                </a:lnTo>
                <a:lnTo>
                  <a:pt x="839787" y="521969"/>
                </a:lnTo>
                <a:lnTo>
                  <a:pt x="868362" y="521969"/>
                </a:lnTo>
                <a:lnTo>
                  <a:pt x="868362" y="531494"/>
                </a:lnTo>
                <a:close/>
              </a:path>
              <a:path w="2205354" h="531495">
                <a:moveTo>
                  <a:pt x="830262" y="531494"/>
                </a:moveTo>
                <a:lnTo>
                  <a:pt x="801687" y="531494"/>
                </a:lnTo>
                <a:lnTo>
                  <a:pt x="801687" y="521969"/>
                </a:lnTo>
                <a:lnTo>
                  <a:pt x="830262" y="521969"/>
                </a:lnTo>
                <a:lnTo>
                  <a:pt x="830262" y="531494"/>
                </a:lnTo>
                <a:close/>
              </a:path>
              <a:path w="2205354" h="531495">
                <a:moveTo>
                  <a:pt x="792162" y="531494"/>
                </a:moveTo>
                <a:lnTo>
                  <a:pt x="763587" y="531494"/>
                </a:lnTo>
                <a:lnTo>
                  <a:pt x="763587" y="521969"/>
                </a:lnTo>
                <a:lnTo>
                  <a:pt x="792162" y="521969"/>
                </a:lnTo>
                <a:lnTo>
                  <a:pt x="792162" y="531494"/>
                </a:lnTo>
                <a:close/>
              </a:path>
              <a:path w="2205354" h="531495">
                <a:moveTo>
                  <a:pt x="754062" y="531494"/>
                </a:moveTo>
                <a:lnTo>
                  <a:pt x="725487" y="531494"/>
                </a:lnTo>
                <a:lnTo>
                  <a:pt x="725487" y="521969"/>
                </a:lnTo>
                <a:lnTo>
                  <a:pt x="754062" y="521969"/>
                </a:lnTo>
                <a:lnTo>
                  <a:pt x="754062" y="531494"/>
                </a:lnTo>
                <a:close/>
              </a:path>
              <a:path w="2205354" h="531495">
                <a:moveTo>
                  <a:pt x="715962" y="531494"/>
                </a:moveTo>
                <a:lnTo>
                  <a:pt x="687387" y="531494"/>
                </a:lnTo>
                <a:lnTo>
                  <a:pt x="687387" y="521969"/>
                </a:lnTo>
                <a:lnTo>
                  <a:pt x="715962" y="521969"/>
                </a:lnTo>
                <a:lnTo>
                  <a:pt x="715962" y="531494"/>
                </a:lnTo>
                <a:close/>
              </a:path>
              <a:path w="2205354" h="531495">
                <a:moveTo>
                  <a:pt x="677862" y="531494"/>
                </a:moveTo>
                <a:lnTo>
                  <a:pt x="649287" y="531494"/>
                </a:lnTo>
                <a:lnTo>
                  <a:pt x="649287" y="521969"/>
                </a:lnTo>
                <a:lnTo>
                  <a:pt x="677862" y="521969"/>
                </a:lnTo>
                <a:lnTo>
                  <a:pt x="677862" y="531494"/>
                </a:lnTo>
                <a:close/>
              </a:path>
              <a:path w="2205354" h="531495">
                <a:moveTo>
                  <a:pt x="639762" y="531494"/>
                </a:moveTo>
                <a:lnTo>
                  <a:pt x="611187" y="531494"/>
                </a:lnTo>
                <a:lnTo>
                  <a:pt x="611187" y="521969"/>
                </a:lnTo>
                <a:lnTo>
                  <a:pt x="639762" y="521969"/>
                </a:lnTo>
                <a:lnTo>
                  <a:pt x="639762" y="531494"/>
                </a:lnTo>
                <a:close/>
              </a:path>
              <a:path w="2205354" h="531495">
                <a:moveTo>
                  <a:pt x="601662" y="531494"/>
                </a:moveTo>
                <a:lnTo>
                  <a:pt x="573087" y="531494"/>
                </a:lnTo>
                <a:lnTo>
                  <a:pt x="573087" y="521969"/>
                </a:lnTo>
                <a:lnTo>
                  <a:pt x="601662" y="521969"/>
                </a:lnTo>
                <a:lnTo>
                  <a:pt x="601662" y="531494"/>
                </a:lnTo>
                <a:close/>
              </a:path>
              <a:path w="2205354" h="531495">
                <a:moveTo>
                  <a:pt x="563562" y="531494"/>
                </a:moveTo>
                <a:lnTo>
                  <a:pt x="534987" y="531494"/>
                </a:lnTo>
                <a:lnTo>
                  <a:pt x="534987" y="521969"/>
                </a:lnTo>
                <a:lnTo>
                  <a:pt x="563562" y="521969"/>
                </a:lnTo>
                <a:lnTo>
                  <a:pt x="563562" y="531494"/>
                </a:lnTo>
                <a:close/>
              </a:path>
              <a:path w="2205354" h="531495">
                <a:moveTo>
                  <a:pt x="525462" y="531494"/>
                </a:moveTo>
                <a:lnTo>
                  <a:pt x="496887" y="531494"/>
                </a:lnTo>
                <a:lnTo>
                  <a:pt x="496887" y="521969"/>
                </a:lnTo>
                <a:lnTo>
                  <a:pt x="525462" y="521969"/>
                </a:lnTo>
                <a:lnTo>
                  <a:pt x="525462" y="531494"/>
                </a:lnTo>
                <a:close/>
              </a:path>
              <a:path w="2205354" h="531495">
                <a:moveTo>
                  <a:pt x="487362" y="531494"/>
                </a:moveTo>
                <a:lnTo>
                  <a:pt x="458787" y="531494"/>
                </a:lnTo>
                <a:lnTo>
                  <a:pt x="458787" y="521969"/>
                </a:lnTo>
                <a:lnTo>
                  <a:pt x="487362" y="521969"/>
                </a:lnTo>
                <a:lnTo>
                  <a:pt x="487362" y="531494"/>
                </a:lnTo>
                <a:close/>
              </a:path>
              <a:path w="2205354" h="531495">
                <a:moveTo>
                  <a:pt x="449262" y="531494"/>
                </a:moveTo>
                <a:lnTo>
                  <a:pt x="420687" y="531494"/>
                </a:lnTo>
                <a:lnTo>
                  <a:pt x="420687" y="521969"/>
                </a:lnTo>
                <a:lnTo>
                  <a:pt x="449262" y="521969"/>
                </a:lnTo>
                <a:lnTo>
                  <a:pt x="449262" y="531494"/>
                </a:lnTo>
                <a:close/>
              </a:path>
              <a:path w="2205354" h="531495">
                <a:moveTo>
                  <a:pt x="411162" y="531494"/>
                </a:moveTo>
                <a:lnTo>
                  <a:pt x="382587" y="531494"/>
                </a:lnTo>
                <a:lnTo>
                  <a:pt x="382587" y="521969"/>
                </a:lnTo>
                <a:lnTo>
                  <a:pt x="411162" y="521969"/>
                </a:lnTo>
                <a:lnTo>
                  <a:pt x="411162" y="531494"/>
                </a:lnTo>
                <a:close/>
              </a:path>
              <a:path w="2205354" h="531495">
                <a:moveTo>
                  <a:pt x="373062" y="531494"/>
                </a:moveTo>
                <a:lnTo>
                  <a:pt x="344487" y="531494"/>
                </a:lnTo>
                <a:lnTo>
                  <a:pt x="344487" y="521969"/>
                </a:lnTo>
                <a:lnTo>
                  <a:pt x="373062" y="521969"/>
                </a:lnTo>
                <a:lnTo>
                  <a:pt x="373062" y="531494"/>
                </a:lnTo>
                <a:close/>
              </a:path>
              <a:path w="2205354" h="531495">
                <a:moveTo>
                  <a:pt x="334962" y="531494"/>
                </a:moveTo>
                <a:lnTo>
                  <a:pt x="306387" y="531494"/>
                </a:lnTo>
                <a:lnTo>
                  <a:pt x="306387" y="521969"/>
                </a:lnTo>
                <a:lnTo>
                  <a:pt x="334962" y="521969"/>
                </a:lnTo>
                <a:lnTo>
                  <a:pt x="334962" y="531494"/>
                </a:lnTo>
                <a:close/>
              </a:path>
              <a:path w="2205354" h="531495">
                <a:moveTo>
                  <a:pt x="296862" y="531494"/>
                </a:moveTo>
                <a:lnTo>
                  <a:pt x="268287" y="531494"/>
                </a:lnTo>
                <a:lnTo>
                  <a:pt x="268287" y="521969"/>
                </a:lnTo>
                <a:lnTo>
                  <a:pt x="296862" y="521969"/>
                </a:lnTo>
                <a:lnTo>
                  <a:pt x="296862" y="531494"/>
                </a:lnTo>
                <a:close/>
              </a:path>
              <a:path w="2205354" h="531495">
                <a:moveTo>
                  <a:pt x="258762" y="531494"/>
                </a:moveTo>
                <a:lnTo>
                  <a:pt x="230187" y="531494"/>
                </a:lnTo>
                <a:lnTo>
                  <a:pt x="230187" y="521969"/>
                </a:lnTo>
                <a:lnTo>
                  <a:pt x="258762" y="521969"/>
                </a:lnTo>
                <a:lnTo>
                  <a:pt x="258762" y="531494"/>
                </a:lnTo>
                <a:close/>
              </a:path>
              <a:path w="2205354" h="531495">
                <a:moveTo>
                  <a:pt x="220662" y="531494"/>
                </a:moveTo>
                <a:lnTo>
                  <a:pt x="192087" y="531494"/>
                </a:lnTo>
                <a:lnTo>
                  <a:pt x="192087" y="521969"/>
                </a:lnTo>
                <a:lnTo>
                  <a:pt x="220662" y="521969"/>
                </a:lnTo>
                <a:lnTo>
                  <a:pt x="220662" y="531494"/>
                </a:lnTo>
                <a:close/>
              </a:path>
              <a:path w="2205354" h="531495">
                <a:moveTo>
                  <a:pt x="182562" y="531494"/>
                </a:moveTo>
                <a:lnTo>
                  <a:pt x="153987" y="531494"/>
                </a:lnTo>
                <a:lnTo>
                  <a:pt x="153987" y="521969"/>
                </a:lnTo>
                <a:lnTo>
                  <a:pt x="182562" y="521969"/>
                </a:lnTo>
                <a:lnTo>
                  <a:pt x="182562" y="531494"/>
                </a:lnTo>
                <a:close/>
              </a:path>
              <a:path w="2205354" h="531495">
                <a:moveTo>
                  <a:pt x="144462" y="531494"/>
                </a:moveTo>
                <a:lnTo>
                  <a:pt x="115887" y="531494"/>
                </a:lnTo>
                <a:lnTo>
                  <a:pt x="115887" y="521969"/>
                </a:lnTo>
                <a:lnTo>
                  <a:pt x="144462" y="521969"/>
                </a:lnTo>
                <a:lnTo>
                  <a:pt x="144462" y="531494"/>
                </a:lnTo>
                <a:close/>
              </a:path>
              <a:path w="2205354" h="531495">
                <a:moveTo>
                  <a:pt x="106362" y="531494"/>
                </a:moveTo>
                <a:lnTo>
                  <a:pt x="77787" y="531494"/>
                </a:lnTo>
                <a:lnTo>
                  <a:pt x="77787" y="521969"/>
                </a:lnTo>
                <a:lnTo>
                  <a:pt x="106362" y="521969"/>
                </a:lnTo>
                <a:lnTo>
                  <a:pt x="106362" y="531494"/>
                </a:lnTo>
                <a:close/>
              </a:path>
              <a:path w="2205354" h="531495">
                <a:moveTo>
                  <a:pt x="68262" y="531494"/>
                </a:moveTo>
                <a:lnTo>
                  <a:pt x="39687" y="531494"/>
                </a:lnTo>
                <a:lnTo>
                  <a:pt x="39687" y="521969"/>
                </a:lnTo>
                <a:lnTo>
                  <a:pt x="68262" y="521969"/>
                </a:lnTo>
                <a:lnTo>
                  <a:pt x="68262" y="531494"/>
                </a:lnTo>
                <a:close/>
              </a:path>
            </a:pathLst>
          </a:custGeom>
          <a:solidFill>
            <a:srgbClr val="835DFC"/>
          </a:solidFill>
        </p:spPr>
        <p:txBody>
          <a:bodyPr wrap="square" lIns="0" tIns="0" rIns="0" bIns="0" rtlCol="0"/>
          <a:lstStyle/>
          <a:p>
            <a:endParaRPr/>
          </a:p>
        </p:txBody>
      </p:sp>
      <p:sp>
        <p:nvSpPr>
          <p:cNvPr id="18" name="object 18"/>
          <p:cNvSpPr/>
          <p:nvPr/>
        </p:nvSpPr>
        <p:spPr>
          <a:xfrm>
            <a:off x="9182100" y="6043929"/>
            <a:ext cx="231140" cy="231140"/>
          </a:xfrm>
          <a:prstGeom prst="rect">
            <a:avLst/>
          </a:prstGeom>
          <a:blipFill>
            <a:blip r:embed="rId5" cstate="print"/>
            <a:stretch>
              <a:fillRect/>
            </a:stretch>
          </a:blipFill>
        </p:spPr>
        <p:txBody>
          <a:bodyPr wrap="square" lIns="0" tIns="0" rIns="0" bIns="0" rtlCol="0"/>
          <a:lstStyle/>
          <a:p>
            <a:endParaRPr/>
          </a:p>
        </p:txBody>
      </p:sp>
      <p:sp>
        <p:nvSpPr>
          <p:cNvPr id="19" name="object 19"/>
          <p:cNvSpPr txBox="1"/>
          <p:nvPr/>
        </p:nvSpPr>
        <p:spPr>
          <a:xfrm>
            <a:off x="9221469" y="5998400"/>
            <a:ext cx="1978025" cy="497205"/>
          </a:xfrm>
          <a:prstGeom prst="rect">
            <a:avLst/>
          </a:prstGeom>
        </p:spPr>
        <p:txBody>
          <a:bodyPr vert="horz" wrap="square" lIns="0" tIns="32384" rIns="0" bIns="0" rtlCol="0">
            <a:spAutoFit/>
          </a:bodyPr>
          <a:lstStyle/>
          <a:p>
            <a:pPr marL="80645" marR="5080" indent="-68580">
              <a:lnSpc>
                <a:spcPct val="92800"/>
              </a:lnSpc>
              <a:spcBef>
                <a:spcPts val="254"/>
              </a:spcBef>
            </a:pPr>
            <a:r>
              <a:rPr sz="1800" dirty="0">
                <a:solidFill>
                  <a:srgbClr val="FFFFFF"/>
                </a:solidFill>
                <a:latin typeface="Arial"/>
                <a:cs typeface="Arial"/>
              </a:rPr>
              <a:t>8</a:t>
            </a:r>
            <a:r>
              <a:rPr sz="1800" spc="-235" dirty="0">
                <a:solidFill>
                  <a:srgbClr val="FFFFFF"/>
                </a:solidFill>
                <a:latin typeface="Arial"/>
                <a:cs typeface="Arial"/>
              </a:rPr>
              <a:t> </a:t>
            </a:r>
            <a:r>
              <a:rPr sz="2100" baseline="1984" dirty="0">
                <a:solidFill>
                  <a:srgbClr val="404040"/>
                </a:solidFill>
                <a:latin typeface="Microsoft YaHei"/>
                <a:cs typeface="Microsoft YaHei"/>
              </a:rPr>
              <a:t>顾客到店核销提货码</a:t>
            </a:r>
            <a:r>
              <a:rPr sz="2100" spc="7" baseline="1984" dirty="0">
                <a:solidFill>
                  <a:srgbClr val="404040"/>
                </a:solidFill>
                <a:latin typeface="Microsoft YaHei"/>
                <a:cs typeface="Microsoft YaHei"/>
              </a:rPr>
              <a:t>后 </a:t>
            </a:r>
            <a:r>
              <a:rPr sz="1400" dirty="0">
                <a:solidFill>
                  <a:srgbClr val="404040"/>
                </a:solidFill>
                <a:latin typeface="Microsoft YaHei"/>
                <a:cs typeface="Microsoft YaHei"/>
              </a:rPr>
              <a:t>订单变为已完成状</a:t>
            </a:r>
            <a:r>
              <a:rPr sz="1400" spc="5" dirty="0">
                <a:solidFill>
                  <a:srgbClr val="404040"/>
                </a:solidFill>
                <a:latin typeface="Microsoft YaHei"/>
                <a:cs typeface="Microsoft YaHei"/>
              </a:rPr>
              <a:t>态</a:t>
            </a:r>
            <a:endParaRPr sz="1400">
              <a:latin typeface="Microsoft YaHei"/>
              <a:cs typeface="Microsoft YaHei"/>
            </a:endParaRPr>
          </a:p>
        </p:txBody>
      </p:sp>
      <p:sp>
        <p:nvSpPr>
          <p:cNvPr id="20" name="object 20"/>
          <p:cNvSpPr/>
          <p:nvPr/>
        </p:nvSpPr>
        <p:spPr>
          <a:xfrm>
            <a:off x="784859" y="1374647"/>
            <a:ext cx="2051303" cy="4407884"/>
          </a:xfrm>
          <a:prstGeom prst="rect">
            <a:avLst/>
          </a:prstGeom>
          <a:blipFill>
            <a:blip r:embed="rId6" cstate="print"/>
            <a:stretch>
              <a:fillRect/>
            </a:stretch>
          </a:blipFill>
        </p:spPr>
        <p:txBody>
          <a:bodyPr wrap="square" lIns="0" tIns="0" rIns="0" bIns="0" rtlCol="0"/>
          <a:lstStyle/>
          <a:p>
            <a:endParaRPr/>
          </a:p>
        </p:txBody>
      </p:sp>
      <p:sp>
        <p:nvSpPr>
          <p:cNvPr id="21" name="object 21"/>
          <p:cNvSpPr/>
          <p:nvPr/>
        </p:nvSpPr>
        <p:spPr>
          <a:xfrm>
            <a:off x="772159" y="1361947"/>
            <a:ext cx="2077085" cy="4469765"/>
          </a:xfrm>
          <a:custGeom>
            <a:avLst/>
            <a:gdLst/>
            <a:ahLst/>
            <a:cxnLst/>
            <a:rect l="l" t="t" r="r" b="b"/>
            <a:pathLst>
              <a:path w="2077085" h="4469765">
                <a:moveTo>
                  <a:pt x="2070353" y="4469384"/>
                </a:moveTo>
                <a:lnTo>
                  <a:pt x="6350" y="4469384"/>
                </a:lnTo>
                <a:lnTo>
                  <a:pt x="4381" y="4469066"/>
                </a:lnTo>
                <a:lnTo>
                  <a:pt x="2616" y="4468164"/>
                </a:lnTo>
                <a:lnTo>
                  <a:pt x="1206" y="4466767"/>
                </a:lnTo>
                <a:lnTo>
                  <a:pt x="304" y="4464989"/>
                </a:lnTo>
                <a:lnTo>
                  <a:pt x="0" y="4463034"/>
                </a:lnTo>
                <a:lnTo>
                  <a:pt x="0" y="6349"/>
                </a:lnTo>
                <a:lnTo>
                  <a:pt x="6350" y="0"/>
                </a:lnTo>
                <a:lnTo>
                  <a:pt x="2070353" y="0"/>
                </a:lnTo>
                <a:lnTo>
                  <a:pt x="2076703" y="6349"/>
                </a:lnTo>
                <a:lnTo>
                  <a:pt x="12700" y="6349"/>
                </a:lnTo>
                <a:lnTo>
                  <a:pt x="6350" y="12699"/>
                </a:lnTo>
                <a:lnTo>
                  <a:pt x="12700" y="12699"/>
                </a:lnTo>
                <a:lnTo>
                  <a:pt x="12700" y="4456684"/>
                </a:lnTo>
                <a:lnTo>
                  <a:pt x="6350" y="4456684"/>
                </a:lnTo>
                <a:lnTo>
                  <a:pt x="12700" y="4463034"/>
                </a:lnTo>
                <a:lnTo>
                  <a:pt x="2076703" y="4463034"/>
                </a:lnTo>
                <a:lnTo>
                  <a:pt x="2076399" y="4464989"/>
                </a:lnTo>
                <a:lnTo>
                  <a:pt x="2075497" y="4466767"/>
                </a:lnTo>
                <a:lnTo>
                  <a:pt x="2074087" y="4468164"/>
                </a:lnTo>
                <a:lnTo>
                  <a:pt x="2072322" y="4469066"/>
                </a:lnTo>
                <a:lnTo>
                  <a:pt x="2070353" y="4469384"/>
                </a:lnTo>
                <a:close/>
              </a:path>
              <a:path w="2077085" h="4469765">
                <a:moveTo>
                  <a:pt x="12700" y="12699"/>
                </a:moveTo>
                <a:lnTo>
                  <a:pt x="6350" y="12699"/>
                </a:lnTo>
                <a:lnTo>
                  <a:pt x="12700" y="6349"/>
                </a:lnTo>
                <a:lnTo>
                  <a:pt x="12700" y="12699"/>
                </a:lnTo>
                <a:close/>
              </a:path>
              <a:path w="2077085" h="4469765">
                <a:moveTo>
                  <a:pt x="2064003" y="12699"/>
                </a:moveTo>
                <a:lnTo>
                  <a:pt x="12700" y="12699"/>
                </a:lnTo>
                <a:lnTo>
                  <a:pt x="12700" y="6349"/>
                </a:lnTo>
                <a:lnTo>
                  <a:pt x="2064003" y="6349"/>
                </a:lnTo>
                <a:lnTo>
                  <a:pt x="2064003" y="12699"/>
                </a:lnTo>
                <a:close/>
              </a:path>
              <a:path w="2077085" h="4469765">
                <a:moveTo>
                  <a:pt x="2064003" y="4463034"/>
                </a:moveTo>
                <a:lnTo>
                  <a:pt x="2064003" y="6349"/>
                </a:lnTo>
                <a:lnTo>
                  <a:pt x="2070353" y="12699"/>
                </a:lnTo>
                <a:lnTo>
                  <a:pt x="2076703" y="12699"/>
                </a:lnTo>
                <a:lnTo>
                  <a:pt x="2076703" y="4456683"/>
                </a:lnTo>
                <a:lnTo>
                  <a:pt x="2070353" y="4456684"/>
                </a:lnTo>
                <a:lnTo>
                  <a:pt x="2064003" y="4463034"/>
                </a:lnTo>
                <a:close/>
              </a:path>
              <a:path w="2077085" h="4469765">
                <a:moveTo>
                  <a:pt x="2076703" y="12699"/>
                </a:moveTo>
                <a:lnTo>
                  <a:pt x="2070353" y="12699"/>
                </a:lnTo>
                <a:lnTo>
                  <a:pt x="2064003" y="6349"/>
                </a:lnTo>
                <a:lnTo>
                  <a:pt x="2076703" y="6349"/>
                </a:lnTo>
                <a:lnTo>
                  <a:pt x="2076703" y="12699"/>
                </a:lnTo>
                <a:close/>
              </a:path>
              <a:path w="2077085" h="4469765">
                <a:moveTo>
                  <a:pt x="12700" y="4463034"/>
                </a:moveTo>
                <a:lnTo>
                  <a:pt x="6350" y="4456684"/>
                </a:lnTo>
                <a:lnTo>
                  <a:pt x="12700" y="4456684"/>
                </a:lnTo>
                <a:lnTo>
                  <a:pt x="12700" y="4463034"/>
                </a:lnTo>
                <a:close/>
              </a:path>
              <a:path w="2077085" h="4469765">
                <a:moveTo>
                  <a:pt x="2064003" y="4463034"/>
                </a:moveTo>
                <a:lnTo>
                  <a:pt x="12700" y="4463034"/>
                </a:lnTo>
                <a:lnTo>
                  <a:pt x="12700" y="4456684"/>
                </a:lnTo>
                <a:lnTo>
                  <a:pt x="2064003" y="4456684"/>
                </a:lnTo>
                <a:lnTo>
                  <a:pt x="2064003" y="4463034"/>
                </a:lnTo>
                <a:close/>
              </a:path>
              <a:path w="2077085" h="4469765">
                <a:moveTo>
                  <a:pt x="2076703" y="4463034"/>
                </a:moveTo>
                <a:lnTo>
                  <a:pt x="2064003" y="4463034"/>
                </a:lnTo>
                <a:lnTo>
                  <a:pt x="2070353" y="4456684"/>
                </a:lnTo>
                <a:lnTo>
                  <a:pt x="2076703" y="4456683"/>
                </a:lnTo>
                <a:lnTo>
                  <a:pt x="2076703" y="4463034"/>
                </a:lnTo>
                <a:close/>
              </a:path>
            </a:pathLst>
          </a:custGeom>
          <a:solidFill>
            <a:srgbClr val="D9D9D9"/>
          </a:solidFill>
        </p:spPr>
        <p:txBody>
          <a:bodyPr wrap="square" lIns="0" tIns="0" rIns="0" bIns="0" rtlCol="0"/>
          <a:lstStyle/>
          <a:p>
            <a:endParaRPr/>
          </a:p>
        </p:txBody>
      </p:sp>
      <p:sp>
        <p:nvSpPr>
          <p:cNvPr id="22" name="object 22"/>
          <p:cNvSpPr/>
          <p:nvPr/>
        </p:nvSpPr>
        <p:spPr>
          <a:xfrm>
            <a:off x="3604259" y="1374647"/>
            <a:ext cx="2051304" cy="4443984"/>
          </a:xfrm>
          <a:prstGeom prst="rect">
            <a:avLst/>
          </a:prstGeom>
          <a:blipFill>
            <a:blip r:embed="rId7" cstate="print"/>
            <a:stretch>
              <a:fillRect/>
            </a:stretch>
          </a:blipFill>
        </p:spPr>
        <p:txBody>
          <a:bodyPr wrap="square" lIns="0" tIns="0" rIns="0" bIns="0" rtlCol="0"/>
          <a:lstStyle/>
          <a:p>
            <a:endParaRPr/>
          </a:p>
        </p:txBody>
      </p:sp>
      <p:sp>
        <p:nvSpPr>
          <p:cNvPr id="23" name="object 23"/>
          <p:cNvSpPr/>
          <p:nvPr/>
        </p:nvSpPr>
        <p:spPr>
          <a:xfrm>
            <a:off x="6377940" y="1462214"/>
            <a:ext cx="2051304" cy="4319931"/>
          </a:xfrm>
          <a:prstGeom prst="rect">
            <a:avLst/>
          </a:prstGeom>
          <a:blipFill>
            <a:blip r:embed="rId8" cstate="print"/>
            <a:stretch>
              <a:fillRect/>
            </a:stretch>
          </a:blipFill>
        </p:spPr>
        <p:txBody>
          <a:bodyPr wrap="square" lIns="0" tIns="0" rIns="0" bIns="0" rtlCol="0"/>
          <a:lstStyle/>
          <a:p>
            <a:endParaRPr/>
          </a:p>
        </p:txBody>
      </p:sp>
      <p:sp>
        <p:nvSpPr>
          <p:cNvPr id="24" name="object 24"/>
          <p:cNvSpPr/>
          <p:nvPr/>
        </p:nvSpPr>
        <p:spPr>
          <a:xfrm>
            <a:off x="6368415" y="1365122"/>
            <a:ext cx="2070735" cy="4463415"/>
          </a:xfrm>
          <a:custGeom>
            <a:avLst/>
            <a:gdLst/>
            <a:ahLst/>
            <a:cxnLst/>
            <a:rect l="l" t="t" r="r" b="b"/>
            <a:pathLst>
              <a:path w="2070734" h="4463415">
                <a:moveTo>
                  <a:pt x="2065591" y="4463034"/>
                </a:moveTo>
                <a:lnTo>
                  <a:pt x="4762" y="4463034"/>
                </a:lnTo>
                <a:lnTo>
                  <a:pt x="3289" y="4462805"/>
                </a:lnTo>
                <a:lnTo>
                  <a:pt x="1968" y="4462119"/>
                </a:lnTo>
                <a:lnTo>
                  <a:pt x="914" y="4461065"/>
                </a:lnTo>
                <a:lnTo>
                  <a:pt x="228" y="4459744"/>
                </a:lnTo>
                <a:lnTo>
                  <a:pt x="0" y="4458271"/>
                </a:lnTo>
                <a:lnTo>
                  <a:pt x="0" y="4762"/>
                </a:lnTo>
                <a:lnTo>
                  <a:pt x="4762" y="0"/>
                </a:lnTo>
                <a:lnTo>
                  <a:pt x="2065591" y="0"/>
                </a:lnTo>
                <a:lnTo>
                  <a:pt x="2070354" y="4762"/>
                </a:lnTo>
                <a:lnTo>
                  <a:pt x="9525" y="4762"/>
                </a:lnTo>
                <a:lnTo>
                  <a:pt x="4762" y="9524"/>
                </a:lnTo>
                <a:lnTo>
                  <a:pt x="9525" y="9524"/>
                </a:lnTo>
                <a:lnTo>
                  <a:pt x="9525" y="4453509"/>
                </a:lnTo>
                <a:lnTo>
                  <a:pt x="4762" y="4453509"/>
                </a:lnTo>
                <a:lnTo>
                  <a:pt x="9525" y="4458271"/>
                </a:lnTo>
                <a:lnTo>
                  <a:pt x="2070354" y="4458271"/>
                </a:lnTo>
                <a:lnTo>
                  <a:pt x="2070125" y="4459744"/>
                </a:lnTo>
                <a:lnTo>
                  <a:pt x="2069439" y="4461065"/>
                </a:lnTo>
                <a:lnTo>
                  <a:pt x="2068385" y="4462119"/>
                </a:lnTo>
                <a:lnTo>
                  <a:pt x="2067064" y="4462805"/>
                </a:lnTo>
                <a:lnTo>
                  <a:pt x="2065591" y="4463034"/>
                </a:lnTo>
                <a:close/>
              </a:path>
              <a:path w="2070734" h="4463415">
                <a:moveTo>
                  <a:pt x="9525" y="9524"/>
                </a:moveTo>
                <a:lnTo>
                  <a:pt x="4762" y="9524"/>
                </a:lnTo>
                <a:lnTo>
                  <a:pt x="9525" y="4762"/>
                </a:lnTo>
                <a:lnTo>
                  <a:pt x="9525" y="9524"/>
                </a:lnTo>
                <a:close/>
              </a:path>
              <a:path w="2070734" h="4463415">
                <a:moveTo>
                  <a:pt x="2060829" y="9524"/>
                </a:moveTo>
                <a:lnTo>
                  <a:pt x="9525" y="9524"/>
                </a:lnTo>
                <a:lnTo>
                  <a:pt x="9525" y="4762"/>
                </a:lnTo>
                <a:lnTo>
                  <a:pt x="2060829" y="4762"/>
                </a:lnTo>
                <a:lnTo>
                  <a:pt x="2060829" y="9524"/>
                </a:lnTo>
                <a:close/>
              </a:path>
              <a:path w="2070734" h="4463415">
                <a:moveTo>
                  <a:pt x="2060829" y="4458271"/>
                </a:moveTo>
                <a:lnTo>
                  <a:pt x="2060829" y="4762"/>
                </a:lnTo>
                <a:lnTo>
                  <a:pt x="2065591" y="9524"/>
                </a:lnTo>
                <a:lnTo>
                  <a:pt x="2070354" y="9524"/>
                </a:lnTo>
                <a:lnTo>
                  <a:pt x="2070354" y="4453508"/>
                </a:lnTo>
                <a:lnTo>
                  <a:pt x="2065591" y="4453509"/>
                </a:lnTo>
                <a:lnTo>
                  <a:pt x="2060829" y="4458271"/>
                </a:lnTo>
                <a:close/>
              </a:path>
              <a:path w="2070734" h="4463415">
                <a:moveTo>
                  <a:pt x="2070354" y="9524"/>
                </a:moveTo>
                <a:lnTo>
                  <a:pt x="2065591" y="9524"/>
                </a:lnTo>
                <a:lnTo>
                  <a:pt x="2060829" y="4762"/>
                </a:lnTo>
                <a:lnTo>
                  <a:pt x="2070354" y="4762"/>
                </a:lnTo>
                <a:lnTo>
                  <a:pt x="2070354" y="9524"/>
                </a:lnTo>
                <a:close/>
              </a:path>
              <a:path w="2070734" h="4463415">
                <a:moveTo>
                  <a:pt x="9525" y="4458271"/>
                </a:moveTo>
                <a:lnTo>
                  <a:pt x="4762" y="4453509"/>
                </a:lnTo>
                <a:lnTo>
                  <a:pt x="9525" y="4453509"/>
                </a:lnTo>
                <a:lnTo>
                  <a:pt x="9525" y="4458271"/>
                </a:lnTo>
                <a:close/>
              </a:path>
              <a:path w="2070734" h="4463415">
                <a:moveTo>
                  <a:pt x="2060829" y="4458271"/>
                </a:moveTo>
                <a:lnTo>
                  <a:pt x="9525" y="4458271"/>
                </a:lnTo>
                <a:lnTo>
                  <a:pt x="9525" y="4453509"/>
                </a:lnTo>
                <a:lnTo>
                  <a:pt x="2060829" y="4453509"/>
                </a:lnTo>
                <a:lnTo>
                  <a:pt x="2060829" y="4458271"/>
                </a:lnTo>
                <a:close/>
              </a:path>
              <a:path w="2070734" h="4463415">
                <a:moveTo>
                  <a:pt x="2070354" y="4458271"/>
                </a:moveTo>
                <a:lnTo>
                  <a:pt x="2060829" y="4458271"/>
                </a:lnTo>
                <a:lnTo>
                  <a:pt x="2065591" y="4453509"/>
                </a:lnTo>
                <a:lnTo>
                  <a:pt x="2070354" y="4453508"/>
                </a:lnTo>
                <a:lnTo>
                  <a:pt x="2070354" y="4458271"/>
                </a:lnTo>
                <a:close/>
              </a:path>
            </a:pathLst>
          </a:custGeom>
          <a:solidFill>
            <a:srgbClr val="BEBEBE"/>
          </a:solidFill>
        </p:spPr>
        <p:txBody>
          <a:bodyPr wrap="square" lIns="0" tIns="0" rIns="0" bIns="0" rtlCol="0"/>
          <a:lstStyle/>
          <a:p>
            <a:endParaRPr/>
          </a:p>
        </p:txBody>
      </p:sp>
      <p:sp>
        <p:nvSpPr>
          <p:cNvPr id="25" name="object 25"/>
          <p:cNvSpPr/>
          <p:nvPr/>
        </p:nvSpPr>
        <p:spPr>
          <a:xfrm>
            <a:off x="9211056" y="1373124"/>
            <a:ext cx="2051303" cy="4407498"/>
          </a:xfrm>
          <a:prstGeom prst="rect">
            <a:avLst/>
          </a:prstGeom>
          <a:blipFill>
            <a:blip r:embed="rId9" cstate="print"/>
            <a:stretch>
              <a:fillRect/>
            </a:stretch>
          </a:blipFill>
        </p:spPr>
        <p:txBody>
          <a:bodyPr wrap="square" lIns="0" tIns="0" rIns="0" bIns="0" rtlCol="0"/>
          <a:lstStyle/>
          <a:p>
            <a:endParaRPr/>
          </a:p>
        </p:txBody>
      </p:sp>
      <p:sp>
        <p:nvSpPr>
          <p:cNvPr id="26" name="object 26"/>
          <p:cNvSpPr/>
          <p:nvPr/>
        </p:nvSpPr>
        <p:spPr>
          <a:xfrm>
            <a:off x="9201531" y="1363599"/>
            <a:ext cx="2070735" cy="4463415"/>
          </a:xfrm>
          <a:custGeom>
            <a:avLst/>
            <a:gdLst/>
            <a:ahLst/>
            <a:cxnLst/>
            <a:rect l="l" t="t" r="r" b="b"/>
            <a:pathLst>
              <a:path w="2070734" h="4463415">
                <a:moveTo>
                  <a:pt x="2065591" y="4463034"/>
                </a:moveTo>
                <a:lnTo>
                  <a:pt x="4762" y="4463034"/>
                </a:lnTo>
                <a:lnTo>
                  <a:pt x="3289" y="4462805"/>
                </a:lnTo>
                <a:lnTo>
                  <a:pt x="1968" y="4462119"/>
                </a:lnTo>
                <a:lnTo>
                  <a:pt x="914" y="4461065"/>
                </a:lnTo>
                <a:lnTo>
                  <a:pt x="228" y="4459744"/>
                </a:lnTo>
                <a:lnTo>
                  <a:pt x="0" y="4458271"/>
                </a:lnTo>
                <a:lnTo>
                  <a:pt x="0" y="4762"/>
                </a:lnTo>
                <a:lnTo>
                  <a:pt x="4762" y="0"/>
                </a:lnTo>
                <a:lnTo>
                  <a:pt x="2065591" y="0"/>
                </a:lnTo>
                <a:lnTo>
                  <a:pt x="2070353" y="4762"/>
                </a:lnTo>
                <a:lnTo>
                  <a:pt x="9525" y="4762"/>
                </a:lnTo>
                <a:lnTo>
                  <a:pt x="4762" y="9525"/>
                </a:lnTo>
                <a:lnTo>
                  <a:pt x="9525" y="9525"/>
                </a:lnTo>
                <a:lnTo>
                  <a:pt x="9525" y="4453509"/>
                </a:lnTo>
                <a:lnTo>
                  <a:pt x="4762" y="4453509"/>
                </a:lnTo>
                <a:lnTo>
                  <a:pt x="9525" y="4458271"/>
                </a:lnTo>
                <a:lnTo>
                  <a:pt x="2070353" y="4458271"/>
                </a:lnTo>
                <a:lnTo>
                  <a:pt x="2070125" y="4459744"/>
                </a:lnTo>
                <a:lnTo>
                  <a:pt x="2069439" y="4461065"/>
                </a:lnTo>
                <a:lnTo>
                  <a:pt x="2068385" y="4462119"/>
                </a:lnTo>
                <a:lnTo>
                  <a:pt x="2067064" y="4462805"/>
                </a:lnTo>
                <a:lnTo>
                  <a:pt x="2065591" y="4463034"/>
                </a:lnTo>
                <a:close/>
              </a:path>
              <a:path w="2070734" h="4463415">
                <a:moveTo>
                  <a:pt x="9525" y="9525"/>
                </a:moveTo>
                <a:lnTo>
                  <a:pt x="4762" y="9525"/>
                </a:lnTo>
                <a:lnTo>
                  <a:pt x="9525" y="4762"/>
                </a:lnTo>
                <a:lnTo>
                  <a:pt x="9525" y="9525"/>
                </a:lnTo>
                <a:close/>
              </a:path>
              <a:path w="2070734" h="4463415">
                <a:moveTo>
                  <a:pt x="2060828" y="9525"/>
                </a:moveTo>
                <a:lnTo>
                  <a:pt x="9525" y="9525"/>
                </a:lnTo>
                <a:lnTo>
                  <a:pt x="9525" y="4762"/>
                </a:lnTo>
                <a:lnTo>
                  <a:pt x="2060828" y="4762"/>
                </a:lnTo>
                <a:lnTo>
                  <a:pt x="2060828" y="9525"/>
                </a:lnTo>
                <a:close/>
              </a:path>
              <a:path w="2070734" h="4463415">
                <a:moveTo>
                  <a:pt x="2060828" y="4458271"/>
                </a:moveTo>
                <a:lnTo>
                  <a:pt x="2060828" y="4762"/>
                </a:lnTo>
                <a:lnTo>
                  <a:pt x="2065591" y="9525"/>
                </a:lnTo>
                <a:lnTo>
                  <a:pt x="2070353" y="9525"/>
                </a:lnTo>
                <a:lnTo>
                  <a:pt x="2070353" y="4453509"/>
                </a:lnTo>
                <a:lnTo>
                  <a:pt x="2065591" y="4453509"/>
                </a:lnTo>
                <a:lnTo>
                  <a:pt x="2060828" y="4458271"/>
                </a:lnTo>
                <a:close/>
              </a:path>
              <a:path w="2070734" h="4463415">
                <a:moveTo>
                  <a:pt x="2070353" y="9525"/>
                </a:moveTo>
                <a:lnTo>
                  <a:pt x="2065591" y="9525"/>
                </a:lnTo>
                <a:lnTo>
                  <a:pt x="2060828" y="4762"/>
                </a:lnTo>
                <a:lnTo>
                  <a:pt x="2070353" y="4762"/>
                </a:lnTo>
                <a:lnTo>
                  <a:pt x="2070353" y="9525"/>
                </a:lnTo>
                <a:close/>
              </a:path>
              <a:path w="2070734" h="4463415">
                <a:moveTo>
                  <a:pt x="9525" y="4458271"/>
                </a:moveTo>
                <a:lnTo>
                  <a:pt x="4762" y="4453509"/>
                </a:lnTo>
                <a:lnTo>
                  <a:pt x="9525" y="4453509"/>
                </a:lnTo>
                <a:lnTo>
                  <a:pt x="9525" y="4458271"/>
                </a:lnTo>
                <a:close/>
              </a:path>
              <a:path w="2070734" h="4463415">
                <a:moveTo>
                  <a:pt x="2060828" y="4458271"/>
                </a:moveTo>
                <a:lnTo>
                  <a:pt x="9525" y="4458271"/>
                </a:lnTo>
                <a:lnTo>
                  <a:pt x="9525" y="4453509"/>
                </a:lnTo>
                <a:lnTo>
                  <a:pt x="2060828" y="4453509"/>
                </a:lnTo>
                <a:lnTo>
                  <a:pt x="2060828" y="4458271"/>
                </a:lnTo>
                <a:close/>
              </a:path>
              <a:path w="2070734" h="4463415">
                <a:moveTo>
                  <a:pt x="2070353" y="4458271"/>
                </a:moveTo>
                <a:lnTo>
                  <a:pt x="2060828" y="4458271"/>
                </a:lnTo>
                <a:lnTo>
                  <a:pt x="2065591" y="4453509"/>
                </a:lnTo>
                <a:lnTo>
                  <a:pt x="2070353" y="4453509"/>
                </a:lnTo>
                <a:lnTo>
                  <a:pt x="2070353" y="4458271"/>
                </a:lnTo>
                <a:close/>
              </a:path>
            </a:pathLst>
          </a:custGeom>
          <a:solidFill>
            <a:srgbClr val="BEBEBE"/>
          </a:solidFill>
        </p:spPr>
        <p:txBody>
          <a:bodyPr wrap="square" lIns="0" tIns="0" rIns="0" bIns="0" rtlCol="0"/>
          <a:lstStyle/>
          <a:p>
            <a:endParaRPr/>
          </a:p>
        </p:txBody>
      </p:sp>
      <p:pic>
        <p:nvPicPr>
          <p:cNvPr id="27" name="图片 26" descr="文本&#10;&#10;描述已自动生成">
            <a:extLst>
              <a:ext uri="{FF2B5EF4-FFF2-40B4-BE49-F238E27FC236}">
                <a16:creationId xmlns:a16="http://schemas.microsoft.com/office/drawing/2014/main" id="{F6FA1C38-357D-4761-BD24-A3E53C153D5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198689" y="0"/>
            <a:ext cx="2019102" cy="69007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6547621"/>
            <a:ext cx="12192000" cy="310378"/>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868641" y="434340"/>
            <a:ext cx="3629660" cy="391160"/>
          </a:xfrm>
          <a:prstGeom prst="rect">
            <a:avLst/>
          </a:prstGeom>
        </p:spPr>
        <p:txBody>
          <a:bodyPr vert="horz" wrap="square" lIns="0" tIns="12700" rIns="0" bIns="0" rtlCol="0">
            <a:spAutoFit/>
          </a:bodyPr>
          <a:lstStyle/>
          <a:p>
            <a:pPr marL="12700">
              <a:lnSpc>
                <a:spcPct val="100000"/>
              </a:lnSpc>
              <a:spcBef>
                <a:spcPts val="100"/>
              </a:spcBef>
            </a:pPr>
            <a:r>
              <a:rPr sz="2400" spc="204" dirty="0"/>
              <a:t>案例应用</a:t>
            </a:r>
            <a:r>
              <a:rPr sz="2400" spc="200" dirty="0">
                <a:latin typeface="Arial"/>
                <a:cs typeface="Arial"/>
              </a:rPr>
              <a:t>3-</a:t>
            </a:r>
            <a:r>
              <a:rPr sz="2400" spc="204" dirty="0"/>
              <a:t>线下开单购</a:t>
            </a:r>
            <a:r>
              <a:rPr sz="2400" dirty="0"/>
              <a:t>买</a:t>
            </a:r>
            <a:endParaRPr sz="2400">
              <a:latin typeface="Arial"/>
              <a:cs typeface="Arial"/>
            </a:endParaRPr>
          </a:p>
        </p:txBody>
      </p:sp>
      <p:sp>
        <p:nvSpPr>
          <p:cNvPr id="4" name="object 4"/>
          <p:cNvSpPr/>
          <p:nvPr/>
        </p:nvSpPr>
        <p:spPr>
          <a:xfrm>
            <a:off x="215" y="0"/>
            <a:ext cx="1123861" cy="885101"/>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88392" y="1673351"/>
            <a:ext cx="12015216" cy="3869436"/>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78867" y="1663826"/>
            <a:ext cx="12034520" cy="3888740"/>
          </a:xfrm>
          <a:custGeom>
            <a:avLst/>
            <a:gdLst/>
            <a:ahLst/>
            <a:cxnLst/>
            <a:rect l="l" t="t" r="r" b="b"/>
            <a:pathLst>
              <a:path w="12034520" h="3888740">
                <a:moveTo>
                  <a:pt x="12029503" y="3888486"/>
                </a:moveTo>
                <a:lnTo>
                  <a:pt x="4762" y="3888486"/>
                </a:lnTo>
                <a:lnTo>
                  <a:pt x="3289" y="3888257"/>
                </a:lnTo>
                <a:lnTo>
                  <a:pt x="1968" y="3887571"/>
                </a:lnTo>
                <a:lnTo>
                  <a:pt x="914" y="3886517"/>
                </a:lnTo>
                <a:lnTo>
                  <a:pt x="228" y="3885196"/>
                </a:lnTo>
                <a:lnTo>
                  <a:pt x="0" y="3883723"/>
                </a:lnTo>
                <a:lnTo>
                  <a:pt x="0" y="4762"/>
                </a:lnTo>
                <a:lnTo>
                  <a:pt x="4762" y="0"/>
                </a:lnTo>
                <a:lnTo>
                  <a:pt x="12029503" y="0"/>
                </a:lnTo>
                <a:lnTo>
                  <a:pt x="12034266" y="4762"/>
                </a:lnTo>
                <a:lnTo>
                  <a:pt x="9525" y="4762"/>
                </a:lnTo>
                <a:lnTo>
                  <a:pt x="4762" y="9525"/>
                </a:lnTo>
                <a:lnTo>
                  <a:pt x="9525" y="9525"/>
                </a:lnTo>
                <a:lnTo>
                  <a:pt x="9525" y="3878960"/>
                </a:lnTo>
                <a:lnTo>
                  <a:pt x="4762" y="3878960"/>
                </a:lnTo>
                <a:lnTo>
                  <a:pt x="9525" y="3883723"/>
                </a:lnTo>
                <a:lnTo>
                  <a:pt x="12034266" y="3883723"/>
                </a:lnTo>
                <a:lnTo>
                  <a:pt x="12034037" y="3885196"/>
                </a:lnTo>
                <a:lnTo>
                  <a:pt x="12033351" y="3886517"/>
                </a:lnTo>
                <a:lnTo>
                  <a:pt x="12032297" y="3887571"/>
                </a:lnTo>
                <a:lnTo>
                  <a:pt x="12030976" y="3888257"/>
                </a:lnTo>
                <a:lnTo>
                  <a:pt x="12029503" y="3888486"/>
                </a:lnTo>
                <a:close/>
              </a:path>
              <a:path w="12034520" h="3888740">
                <a:moveTo>
                  <a:pt x="9525" y="9525"/>
                </a:moveTo>
                <a:lnTo>
                  <a:pt x="4762" y="9525"/>
                </a:lnTo>
                <a:lnTo>
                  <a:pt x="9525" y="4762"/>
                </a:lnTo>
                <a:lnTo>
                  <a:pt x="9525" y="9525"/>
                </a:lnTo>
                <a:close/>
              </a:path>
              <a:path w="12034520" h="3888740">
                <a:moveTo>
                  <a:pt x="12024741" y="9525"/>
                </a:moveTo>
                <a:lnTo>
                  <a:pt x="9525" y="9525"/>
                </a:lnTo>
                <a:lnTo>
                  <a:pt x="9525" y="4762"/>
                </a:lnTo>
                <a:lnTo>
                  <a:pt x="12024741" y="4762"/>
                </a:lnTo>
                <a:lnTo>
                  <a:pt x="12024741" y="9525"/>
                </a:lnTo>
                <a:close/>
              </a:path>
              <a:path w="12034520" h="3888740">
                <a:moveTo>
                  <a:pt x="12024741" y="3883723"/>
                </a:moveTo>
                <a:lnTo>
                  <a:pt x="12024741" y="4762"/>
                </a:lnTo>
                <a:lnTo>
                  <a:pt x="12029503" y="9525"/>
                </a:lnTo>
                <a:lnTo>
                  <a:pt x="12034266" y="9525"/>
                </a:lnTo>
                <a:lnTo>
                  <a:pt x="12034266" y="3878960"/>
                </a:lnTo>
                <a:lnTo>
                  <a:pt x="12029503" y="3878960"/>
                </a:lnTo>
                <a:lnTo>
                  <a:pt x="12024741" y="3883723"/>
                </a:lnTo>
                <a:close/>
              </a:path>
              <a:path w="12034520" h="3888740">
                <a:moveTo>
                  <a:pt x="12034266" y="9525"/>
                </a:moveTo>
                <a:lnTo>
                  <a:pt x="12029503" y="9525"/>
                </a:lnTo>
                <a:lnTo>
                  <a:pt x="12024741" y="4762"/>
                </a:lnTo>
                <a:lnTo>
                  <a:pt x="12034266" y="4762"/>
                </a:lnTo>
                <a:lnTo>
                  <a:pt x="12034266" y="9525"/>
                </a:lnTo>
                <a:close/>
              </a:path>
              <a:path w="12034520" h="3888740">
                <a:moveTo>
                  <a:pt x="9525" y="3883723"/>
                </a:moveTo>
                <a:lnTo>
                  <a:pt x="4762" y="3878960"/>
                </a:lnTo>
                <a:lnTo>
                  <a:pt x="9525" y="3878960"/>
                </a:lnTo>
                <a:lnTo>
                  <a:pt x="9525" y="3883723"/>
                </a:lnTo>
                <a:close/>
              </a:path>
              <a:path w="12034520" h="3888740">
                <a:moveTo>
                  <a:pt x="12024741" y="3883723"/>
                </a:moveTo>
                <a:lnTo>
                  <a:pt x="9525" y="3883723"/>
                </a:lnTo>
                <a:lnTo>
                  <a:pt x="9525" y="3878960"/>
                </a:lnTo>
                <a:lnTo>
                  <a:pt x="12024741" y="3878960"/>
                </a:lnTo>
                <a:lnTo>
                  <a:pt x="12024741" y="3883723"/>
                </a:lnTo>
                <a:close/>
              </a:path>
              <a:path w="12034520" h="3888740">
                <a:moveTo>
                  <a:pt x="12034266" y="3883723"/>
                </a:moveTo>
                <a:lnTo>
                  <a:pt x="12024741" y="3883723"/>
                </a:lnTo>
                <a:lnTo>
                  <a:pt x="12029503" y="3878960"/>
                </a:lnTo>
                <a:lnTo>
                  <a:pt x="12034266" y="3878960"/>
                </a:lnTo>
                <a:lnTo>
                  <a:pt x="12034266" y="3883723"/>
                </a:lnTo>
                <a:close/>
              </a:path>
            </a:pathLst>
          </a:custGeom>
          <a:solidFill>
            <a:srgbClr val="B0B0B0"/>
          </a:solidFill>
        </p:spPr>
        <p:txBody>
          <a:bodyPr wrap="square" lIns="0" tIns="0" rIns="0" bIns="0" rtlCol="0"/>
          <a:lstStyle/>
          <a:p>
            <a:endParaRPr/>
          </a:p>
        </p:txBody>
      </p:sp>
      <p:pic>
        <p:nvPicPr>
          <p:cNvPr id="7" name="图片 6" descr="文本&#10;&#10;描述已自动生成">
            <a:extLst>
              <a:ext uri="{FF2B5EF4-FFF2-40B4-BE49-F238E27FC236}">
                <a16:creationId xmlns:a16="http://schemas.microsoft.com/office/drawing/2014/main" id="{748CCB51-4682-4B10-977E-902843641E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8689" y="0"/>
            <a:ext cx="2019102" cy="69007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8641" y="434340"/>
            <a:ext cx="4291330" cy="391160"/>
          </a:xfrm>
          <a:prstGeom prst="rect">
            <a:avLst/>
          </a:prstGeom>
        </p:spPr>
        <p:txBody>
          <a:bodyPr vert="horz" wrap="square" lIns="0" tIns="12700" rIns="0" bIns="0" rtlCol="0">
            <a:spAutoFit/>
          </a:bodyPr>
          <a:lstStyle/>
          <a:p>
            <a:pPr marL="12700">
              <a:lnSpc>
                <a:spcPct val="100000"/>
              </a:lnSpc>
              <a:spcBef>
                <a:spcPts val="100"/>
              </a:spcBef>
            </a:pPr>
            <a:r>
              <a:rPr sz="2400" spc="204" dirty="0"/>
              <a:t>案例应用</a:t>
            </a:r>
            <a:r>
              <a:rPr sz="2400" spc="200" dirty="0">
                <a:latin typeface="Arial"/>
                <a:cs typeface="Arial"/>
              </a:rPr>
              <a:t>4-</a:t>
            </a:r>
            <a:r>
              <a:rPr sz="2400" spc="204" dirty="0"/>
              <a:t>积分商城兑换产</a:t>
            </a:r>
            <a:r>
              <a:rPr sz="2400" dirty="0"/>
              <a:t>品</a:t>
            </a:r>
            <a:endParaRPr sz="2400">
              <a:latin typeface="Arial"/>
              <a:cs typeface="Arial"/>
            </a:endParaRPr>
          </a:p>
        </p:txBody>
      </p:sp>
      <p:sp>
        <p:nvSpPr>
          <p:cNvPr id="3" name="object 3"/>
          <p:cNvSpPr/>
          <p:nvPr/>
        </p:nvSpPr>
        <p:spPr>
          <a:xfrm>
            <a:off x="215" y="0"/>
            <a:ext cx="1123861" cy="885101"/>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869950" y="6043295"/>
            <a:ext cx="8560435" cy="453390"/>
          </a:xfrm>
          <a:prstGeom prst="rect">
            <a:avLst/>
          </a:prstGeom>
        </p:spPr>
        <p:txBody>
          <a:bodyPr vert="horz" wrap="square" lIns="0" tIns="13335" rIns="0" bIns="0" rtlCol="0">
            <a:spAutoFit/>
          </a:bodyPr>
          <a:lstStyle/>
          <a:p>
            <a:pPr marL="12700">
              <a:lnSpc>
                <a:spcPct val="100000"/>
              </a:lnSpc>
              <a:spcBef>
                <a:spcPts val="105"/>
              </a:spcBef>
            </a:pPr>
            <a:r>
              <a:rPr sz="1400" dirty="0">
                <a:solidFill>
                  <a:srgbClr val="404040"/>
                </a:solidFill>
                <a:latin typeface="Microsoft YaHei"/>
                <a:cs typeface="Microsoft YaHei"/>
              </a:rPr>
              <a:t>在后台【积分商城】可添加产品作为积分商品</a:t>
            </a:r>
            <a:r>
              <a:rPr sz="1400" spc="5" dirty="0">
                <a:solidFill>
                  <a:srgbClr val="404040"/>
                </a:solidFill>
                <a:latin typeface="Microsoft YaHei"/>
                <a:cs typeface="Microsoft YaHei"/>
              </a:rPr>
              <a:t>，</a:t>
            </a:r>
            <a:r>
              <a:rPr sz="1400" spc="-15" dirty="0">
                <a:solidFill>
                  <a:srgbClr val="404040"/>
                </a:solidFill>
                <a:latin typeface="Microsoft YaHei"/>
                <a:cs typeface="Microsoft YaHei"/>
              </a:rPr>
              <a:t> </a:t>
            </a:r>
            <a:r>
              <a:rPr sz="1400" dirty="0">
                <a:solidFill>
                  <a:srgbClr val="404040"/>
                </a:solidFill>
                <a:latin typeface="Microsoft YaHei"/>
                <a:cs typeface="Microsoft YaHei"/>
              </a:rPr>
              <a:t>添加为积分商品的产品将可以通过积分价进行兑</a:t>
            </a:r>
            <a:r>
              <a:rPr sz="1400" spc="5" dirty="0">
                <a:solidFill>
                  <a:srgbClr val="404040"/>
                </a:solidFill>
                <a:latin typeface="Microsoft YaHei"/>
                <a:cs typeface="Microsoft YaHei"/>
              </a:rPr>
              <a:t>换</a:t>
            </a:r>
            <a:endParaRPr sz="1400">
              <a:latin typeface="Microsoft YaHei"/>
              <a:cs typeface="Microsoft YaHei"/>
            </a:endParaRPr>
          </a:p>
          <a:p>
            <a:pPr marL="12700">
              <a:lnSpc>
                <a:spcPct val="100000"/>
              </a:lnSpc>
            </a:pPr>
            <a:r>
              <a:rPr sz="1400" dirty="0">
                <a:solidFill>
                  <a:srgbClr val="FF0000"/>
                </a:solidFill>
                <a:latin typeface="Microsoft YaHei"/>
                <a:cs typeface="Microsoft YaHei"/>
              </a:rPr>
              <a:t>注：原价购买关闭时，该产品将只可通过积分价兑换，开启原价购买后，即可用积分价兑换也可是用原价购</a:t>
            </a:r>
            <a:r>
              <a:rPr sz="1400" spc="5" dirty="0">
                <a:solidFill>
                  <a:srgbClr val="FF0000"/>
                </a:solidFill>
                <a:latin typeface="Microsoft YaHei"/>
                <a:cs typeface="Microsoft YaHei"/>
              </a:rPr>
              <a:t>买</a:t>
            </a:r>
            <a:endParaRPr sz="1400">
              <a:latin typeface="Microsoft YaHei"/>
              <a:cs typeface="Microsoft YaHei"/>
            </a:endParaRPr>
          </a:p>
        </p:txBody>
      </p:sp>
      <p:sp>
        <p:nvSpPr>
          <p:cNvPr id="5" name="object 5"/>
          <p:cNvSpPr/>
          <p:nvPr/>
        </p:nvSpPr>
        <p:spPr>
          <a:xfrm>
            <a:off x="386901" y="1477556"/>
            <a:ext cx="8002532" cy="3730866"/>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2998825" y="1723110"/>
            <a:ext cx="8808008" cy="4136313"/>
          </a:xfrm>
          <a:prstGeom prst="rect">
            <a:avLst/>
          </a:prstGeom>
          <a:blipFill>
            <a:blip r:embed="rId4" cstate="print"/>
            <a:stretch>
              <a:fillRect/>
            </a:stretch>
          </a:blipFill>
        </p:spPr>
        <p:txBody>
          <a:bodyPr wrap="square" lIns="0" tIns="0" rIns="0" bIns="0" rtlCol="0"/>
          <a:lstStyle/>
          <a:p>
            <a:endParaRPr/>
          </a:p>
        </p:txBody>
      </p:sp>
      <p:pic>
        <p:nvPicPr>
          <p:cNvPr id="7" name="图片 6" descr="文本&#10;&#10;描述已自动生成">
            <a:extLst>
              <a:ext uri="{FF2B5EF4-FFF2-40B4-BE49-F238E27FC236}">
                <a16:creationId xmlns:a16="http://schemas.microsoft.com/office/drawing/2014/main" id="{C179C940-3D2F-453E-9EAC-BD0B598038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8689" y="0"/>
            <a:ext cx="2019102" cy="69007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8641" y="434340"/>
            <a:ext cx="4291330" cy="391160"/>
          </a:xfrm>
          <a:prstGeom prst="rect">
            <a:avLst/>
          </a:prstGeom>
        </p:spPr>
        <p:txBody>
          <a:bodyPr vert="horz" wrap="square" lIns="0" tIns="12700" rIns="0" bIns="0" rtlCol="0">
            <a:spAutoFit/>
          </a:bodyPr>
          <a:lstStyle/>
          <a:p>
            <a:pPr marL="12700">
              <a:lnSpc>
                <a:spcPct val="100000"/>
              </a:lnSpc>
              <a:spcBef>
                <a:spcPts val="100"/>
              </a:spcBef>
            </a:pPr>
            <a:r>
              <a:rPr sz="2400" spc="204" dirty="0"/>
              <a:t>案例应用</a:t>
            </a:r>
            <a:r>
              <a:rPr sz="2400" spc="200" dirty="0">
                <a:latin typeface="Arial"/>
                <a:cs typeface="Arial"/>
              </a:rPr>
              <a:t>4-</a:t>
            </a:r>
            <a:r>
              <a:rPr sz="2400" spc="204" dirty="0"/>
              <a:t>积分商城兑换产</a:t>
            </a:r>
            <a:r>
              <a:rPr sz="2400" dirty="0"/>
              <a:t>品</a:t>
            </a:r>
            <a:endParaRPr sz="2400">
              <a:latin typeface="Arial"/>
              <a:cs typeface="Arial"/>
            </a:endParaRPr>
          </a:p>
        </p:txBody>
      </p:sp>
      <p:sp>
        <p:nvSpPr>
          <p:cNvPr id="3" name="object 3"/>
          <p:cNvSpPr/>
          <p:nvPr/>
        </p:nvSpPr>
        <p:spPr>
          <a:xfrm>
            <a:off x="215" y="0"/>
            <a:ext cx="1123861" cy="885101"/>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915155" y="3326891"/>
            <a:ext cx="280670" cy="204470"/>
          </a:xfrm>
          <a:custGeom>
            <a:avLst/>
            <a:gdLst/>
            <a:ahLst/>
            <a:cxnLst/>
            <a:rect l="l" t="t" r="r" b="b"/>
            <a:pathLst>
              <a:path w="280670" h="204470">
                <a:moveTo>
                  <a:pt x="178308" y="204216"/>
                </a:moveTo>
                <a:lnTo>
                  <a:pt x="178308" y="152400"/>
                </a:lnTo>
                <a:lnTo>
                  <a:pt x="0" y="152400"/>
                </a:lnTo>
                <a:lnTo>
                  <a:pt x="0" y="51816"/>
                </a:lnTo>
                <a:lnTo>
                  <a:pt x="178308" y="51816"/>
                </a:lnTo>
                <a:lnTo>
                  <a:pt x="178308" y="0"/>
                </a:lnTo>
                <a:lnTo>
                  <a:pt x="280416" y="102108"/>
                </a:lnTo>
                <a:lnTo>
                  <a:pt x="178308" y="204216"/>
                </a:lnTo>
                <a:close/>
              </a:path>
            </a:pathLst>
          </a:custGeom>
          <a:solidFill>
            <a:srgbClr val="8D69FC"/>
          </a:solidFill>
        </p:spPr>
        <p:txBody>
          <a:bodyPr wrap="square" lIns="0" tIns="0" rIns="0" bIns="0" rtlCol="0"/>
          <a:lstStyle/>
          <a:p>
            <a:endParaRPr/>
          </a:p>
        </p:txBody>
      </p:sp>
      <p:sp>
        <p:nvSpPr>
          <p:cNvPr id="5" name="object 5"/>
          <p:cNvSpPr/>
          <p:nvPr/>
        </p:nvSpPr>
        <p:spPr>
          <a:xfrm>
            <a:off x="6434328" y="3326891"/>
            <a:ext cx="279400" cy="203200"/>
          </a:xfrm>
          <a:custGeom>
            <a:avLst/>
            <a:gdLst/>
            <a:ahLst/>
            <a:cxnLst/>
            <a:rect l="l" t="t" r="r" b="b"/>
            <a:pathLst>
              <a:path w="279400" h="203200">
                <a:moveTo>
                  <a:pt x="178307" y="202692"/>
                </a:moveTo>
                <a:lnTo>
                  <a:pt x="178307" y="152400"/>
                </a:lnTo>
                <a:lnTo>
                  <a:pt x="0" y="152400"/>
                </a:lnTo>
                <a:lnTo>
                  <a:pt x="0" y="50292"/>
                </a:lnTo>
                <a:lnTo>
                  <a:pt x="178307" y="50292"/>
                </a:lnTo>
                <a:lnTo>
                  <a:pt x="178307" y="0"/>
                </a:lnTo>
                <a:lnTo>
                  <a:pt x="278892" y="102108"/>
                </a:lnTo>
                <a:lnTo>
                  <a:pt x="178307" y="202692"/>
                </a:lnTo>
                <a:close/>
              </a:path>
            </a:pathLst>
          </a:custGeom>
          <a:solidFill>
            <a:srgbClr val="8D69FC"/>
          </a:solidFill>
        </p:spPr>
        <p:txBody>
          <a:bodyPr wrap="square" lIns="0" tIns="0" rIns="0" bIns="0" rtlCol="0"/>
          <a:lstStyle/>
          <a:p>
            <a:endParaRPr/>
          </a:p>
        </p:txBody>
      </p:sp>
      <p:sp>
        <p:nvSpPr>
          <p:cNvPr id="6" name="object 6"/>
          <p:cNvSpPr/>
          <p:nvPr/>
        </p:nvSpPr>
        <p:spPr>
          <a:xfrm>
            <a:off x="9134856" y="3326891"/>
            <a:ext cx="280670" cy="203200"/>
          </a:xfrm>
          <a:custGeom>
            <a:avLst/>
            <a:gdLst/>
            <a:ahLst/>
            <a:cxnLst/>
            <a:rect l="l" t="t" r="r" b="b"/>
            <a:pathLst>
              <a:path w="280670" h="203200">
                <a:moveTo>
                  <a:pt x="178308" y="202692"/>
                </a:moveTo>
                <a:lnTo>
                  <a:pt x="178308" y="152400"/>
                </a:lnTo>
                <a:lnTo>
                  <a:pt x="0" y="152400"/>
                </a:lnTo>
                <a:lnTo>
                  <a:pt x="0" y="50292"/>
                </a:lnTo>
                <a:lnTo>
                  <a:pt x="178308" y="50292"/>
                </a:lnTo>
                <a:lnTo>
                  <a:pt x="178308" y="0"/>
                </a:lnTo>
                <a:lnTo>
                  <a:pt x="280416" y="102108"/>
                </a:lnTo>
                <a:lnTo>
                  <a:pt x="178308" y="202692"/>
                </a:lnTo>
                <a:close/>
              </a:path>
            </a:pathLst>
          </a:custGeom>
          <a:solidFill>
            <a:srgbClr val="8D69FC"/>
          </a:solidFill>
        </p:spPr>
        <p:txBody>
          <a:bodyPr wrap="square" lIns="0" tIns="0" rIns="0" bIns="0" rtlCol="0"/>
          <a:lstStyle/>
          <a:p>
            <a:endParaRPr/>
          </a:p>
        </p:txBody>
      </p:sp>
      <p:sp>
        <p:nvSpPr>
          <p:cNvPr id="7" name="object 7"/>
          <p:cNvSpPr/>
          <p:nvPr/>
        </p:nvSpPr>
        <p:spPr>
          <a:xfrm>
            <a:off x="786447" y="6009957"/>
            <a:ext cx="2938780" cy="531495"/>
          </a:xfrm>
          <a:custGeom>
            <a:avLst/>
            <a:gdLst/>
            <a:ahLst/>
            <a:cxnLst/>
            <a:rect l="l" t="t" r="r" b="b"/>
            <a:pathLst>
              <a:path w="2938779" h="531495">
                <a:moveTo>
                  <a:pt x="4762" y="526732"/>
                </a:moveTo>
                <a:lnTo>
                  <a:pt x="0" y="526732"/>
                </a:lnTo>
                <a:lnTo>
                  <a:pt x="0" y="498157"/>
                </a:lnTo>
                <a:lnTo>
                  <a:pt x="9525" y="498157"/>
                </a:lnTo>
                <a:lnTo>
                  <a:pt x="9525" y="521970"/>
                </a:lnTo>
                <a:lnTo>
                  <a:pt x="4762" y="521970"/>
                </a:lnTo>
                <a:lnTo>
                  <a:pt x="4762" y="526732"/>
                </a:lnTo>
                <a:close/>
              </a:path>
              <a:path w="2938779" h="531495">
                <a:moveTo>
                  <a:pt x="11112" y="531495"/>
                </a:moveTo>
                <a:lnTo>
                  <a:pt x="4762" y="531495"/>
                </a:lnTo>
                <a:lnTo>
                  <a:pt x="4762" y="521970"/>
                </a:lnTo>
                <a:lnTo>
                  <a:pt x="9525" y="521970"/>
                </a:lnTo>
                <a:lnTo>
                  <a:pt x="9525" y="526732"/>
                </a:lnTo>
                <a:lnTo>
                  <a:pt x="11112" y="526732"/>
                </a:lnTo>
                <a:lnTo>
                  <a:pt x="11112" y="531495"/>
                </a:lnTo>
                <a:close/>
              </a:path>
              <a:path w="2938779" h="531495">
                <a:moveTo>
                  <a:pt x="11112" y="526732"/>
                </a:moveTo>
                <a:lnTo>
                  <a:pt x="9525" y="526732"/>
                </a:lnTo>
                <a:lnTo>
                  <a:pt x="9525" y="521970"/>
                </a:lnTo>
                <a:lnTo>
                  <a:pt x="11112" y="521970"/>
                </a:lnTo>
                <a:lnTo>
                  <a:pt x="11112" y="526732"/>
                </a:lnTo>
                <a:close/>
              </a:path>
              <a:path w="2938779" h="531495">
                <a:moveTo>
                  <a:pt x="9525" y="488632"/>
                </a:moveTo>
                <a:lnTo>
                  <a:pt x="0" y="488632"/>
                </a:lnTo>
                <a:lnTo>
                  <a:pt x="0" y="460057"/>
                </a:lnTo>
                <a:lnTo>
                  <a:pt x="9525" y="460057"/>
                </a:lnTo>
                <a:lnTo>
                  <a:pt x="9525" y="488632"/>
                </a:lnTo>
                <a:close/>
              </a:path>
              <a:path w="2938779" h="531495">
                <a:moveTo>
                  <a:pt x="9525" y="450532"/>
                </a:moveTo>
                <a:lnTo>
                  <a:pt x="0" y="450532"/>
                </a:lnTo>
                <a:lnTo>
                  <a:pt x="0" y="421957"/>
                </a:lnTo>
                <a:lnTo>
                  <a:pt x="9525" y="421957"/>
                </a:lnTo>
                <a:lnTo>
                  <a:pt x="9525" y="450532"/>
                </a:lnTo>
                <a:close/>
              </a:path>
              <a:path w="2938779" h="531495">
                <a:moveTo>
                  <a:pt x="9525" y="412432"/>
                </a:moveTo>
                <a:lnTo>
                  <a:pt x="0" y="412432"/>
                </a:lnTo>
                <a:lnTo>
                  <a:pt x="0" y="383857"/>
                </a:lnTo>
                <a:lnTo>
                  <a:pt x="9525" y="383857"/>
                </a:lnTo>
                <a:lnTo>
                  <a:pt x="9525" y="412432"/>
                </a:lnTo>
                <a:close/>
              </a:path>
              <a:path w="2938779" h="531495">
                <a:moveTo>
                  <a:pt x="9525" y="374332"/>
                </a:moveTo>
                <a:lnTo>
                  <a:pt x="0" y="374332"/>
                </a:lnTo>
                <a:lnTo>
                  <a:pt x="0" y="345757"/>
                </a:lnTo>
                <a:lnTo>
                  <a:pt x="9525" y="345757"/>
                </a:lnTo>
                <a:lnTo>
                  <a:pt x="9525" y="374332"/>
                </a:lnTo>
                <a:close/>
              </a:path>
              <a:path w="2938779" h="531495">
                <a:moveTo>
                  <a:pt x="9525" y="336232"/>
                </a:moveTo>
                <a:lnTo>
                  <a:pt x="0" y="336232"/>
                </a:lnTo>
                <a:lnTo>
                  <a:pt x="0" y="307657"/>
                </a:lnTo>
                <a:lnTo>
                  <a:pt x="9525" y="307657"/>
                </a:lnTo>
                <a:lnTo>
                  <a:pt x="9525" y="336232"/>
                </a:lnTo>
                <a:close/>
              </a:path>
              <a:path w="2938779" h="531495">
                <a:moveTo>
                  <a:pt x="9525" y="298132"/>
                </a:moveTo>
                <a:lnTo>
                  <a:pt x="0" y="298132"/>
                </a:lnTo>
                <a:lnTo>
                  <a:pt x="0" y="269557"/>
                </a:lnTo>
                <a:lnTo>
                  <a:pt x="9525" y="269557"/>
                </a:lnTo>
                <a:lnTo>
                  <a:pt x="9525" y="298132"/>
                </a:lnTo>
                <a:close/>
              </a:path>
              <a:path w="2938779" h="531495">
                <a:moveTo>
                  <a:pt x="9525" y="260032"/>
                </a:moveTo>
                <a:lnTo>
                  <a:pt x="0" y="260032"/>
                </a:lnTo>
                <a:lnTo>
                  <a:pt x="0" y="231457"/>
                </a:lnTo>
                <a:lnTo>
                  <a:pt x="9525" y="231457"/>
                </a:lnTo>
                <a:lnTo>
                  <a:pt x="9525" y="260032"/>
                </a:lnTo>
                <a:close/>
              </a:path>
              <a:path w="2938779" h="531495">
                <a:moveTo>
                  <a:pt x="9525" y="221932"/>
                </a:moveTo>
                <a:lnTo>
                  <a:pt x="0" y="221932"/>
                </a:lnTo>
                <a:lnTo>
                  <a:pt x="0" y="193357"/>
                </a:lnTo>
                <a:lnTo>
                  <a:pt x="9525" y="193357"/>
                </a:lnTo>
                <a:lnTo>
                  <a:pt x="9525" y="221932"/>
                </a:lnTo>
                <a:close/>
              </a:path>
              <a:path w="2938779" h="531495">
                <a:moveTo>
                  <a:pt x="9525" y="183832"/>
                </a:moveTo>
                <a:lnTo>
                  <a:pt x="0" y="183832"/>
                </a:lnTo>
                <a:lnTo>
                  <a:pt x="0" y="155257"/>
                </a:lnTo>
                <a:lnTo>
                  <a:pt x="9525" y="155257"/>
                </a:lnTo>
                <a:lnTo>
                  <a:pt x="9525" y="183832"/>
                </a:lnTo>
                <a:close/>
              </a:path>
              <a:path w="2938779" h="531495">
                <a:moveTo>
                  <a:pt x="9525" y="145732"/>
                </a:moveTo>
                <a:lnTo>
                  <a:pt x="0" y="145732"/>
                </a:lnTo>
                <a:lnTo>
                  <a:pt x="0" y="117157"/>
                </a:lnTo>
                <a:lnTo>
                  <a:pt x="9525" y="117157"/>
                </a:lnTo>
                <a:lnTo>
                  <a:pt x="9525" y="145732"/>
                </a:lnTo>
                <a:close/>
              </a:path>
              <a:path w="2938779" h="531495">
                <a:moveTo>
                  <a:pt x="9525" y="107632"/>
                </a:moveTo>
                <a:lnTo>
                  <a:pt x="0" y="107632"/>
                </a:lnTo>
                <a:lnTo>
                  <a:pt x="0" y="79057"/>
                </a:lnTo>
                <a:lnTo>
                  <a:pt x="9525" y="79057"/>
                </a:lnTo>
                <a:lnTo>
                  <a:pt x="9525" y="107632"/>
                </a:lnTo>
                <a:close/>
              </a:path>
              <a:path w="2938779" h="531495">
                <a:moveTo>
                  <a:pt x="9525" y="69532"/>
                </a:moveTo>
                <a:lnTo>
                  <a:pt x="0" y="69532"/>
                </a:lnTo>
                <a:lnTo>
                  <a:pt x="0" y="40957"/>
                </a:lnTo>
                <a:lnTo>
                  <a:pt x="9525" y="40957"/>
                </a:lnTo>
                <a:lnTo>
                  <a:pt x="9525" y="69532"/>
                </a:lnTo>
                <a:close/>
              </a:path>
              <a:path w="2938779" h="531495">
                <a:moveTo>
                  <a:pt x="9525" y="31432"/>
                </a:moveTo>
                <a:lnTo>
                  <a:pt x="0" y="31432"/>
                </a:lnTo>
                <a:lnTo>
                  <a:pt x="0" y="4762"/>
                </a:lnTo>
                <a:lnTo>
                  <a:pt x="4762" y="0"/>
                </a:lnTo>
                <a:lnTo>
                  <a:pt x="6667" y="0"/>
                </a:lnTo>
                <a:lnTo>
                  <a:pt x="6667" y="7620"/>
                </a:lnTo>
                <a:lnTo>
                  <a:pt x="4762" y="9525"/>
                </a:lnTo>
                <a:lnTo>
                  <a:pt x="9525" y="9525"/>
                </a:lnTo>
                <a:lnTo>
                  <a:pt x="9525" y="31432"/>
                </a:lnTo>
                <a:close/>
              </a:path>
              <a:path w="2938779" h="531495">
                <a:moveTo>
                  <a:pt x="9525" y="9525"/>
                </a:moveTo>
                <a:lnTo>
                  <a:pt x="6667" y="9525"/>
                </a:lnTo>
                <a:lnTo>
                  <a:pt x="6667" y="7620"/>
                </a:lnTo>
                <a:lnTo>
                  <a:pt x="9525" y="4762"/>
                </a:lnTo>
                <a:lnTo>
                  <a:pt x="9525" y="9525"/>
                </a:lnTo>
                <a:close/>
              </a:path>
              <a:path w="2938779" h="531495">
                <a:moveTo>
                  <a:pt x="6667" y="9525"/>
                </a:moveTo>
                <a:lnTo>
                  <a:pt x="4762" y="9525"/>
                </a:lnTo>
                <a:lnTo>
                  <a:pt x="6667" y="7620"/>
                </a:lnTo>
                <a:lnTo>
                  <a:pt x="6667" y="9525"/>
                </a:lnTo>
                <a:close/>
              </a:path>
              <a:path w="2938779" h="531495">
                <a:moveTo>
                  <a:pt x="44767" y="9525"/>
                </a:moveTo>
                <a:lnTo>
                  <a:pt x="16192" y="9525"/>
                </a:lnTo>
                <a:lnTo>
                  <a:pt x="16192" y="0"/>
                </a:lnTo>
                <a:lnTo>
                  <a:pt x="44767" y="0"/>
                </a:lnTo>
                <a:lnTo>
                  <a:pt x="44767" y="9525"/>
                </a:lnTo>
                <a:close/>
              </a:path>
              <a:path w="2938779" h="531495">
                <a:moveTo>
                  <a:pt x="82867" y="9525"/>
                </a:moveTo>
                <a:lnTo>
                  <a:pt x="54292" y="9525"/>
                </a:lnTo>
                <a:lnTo>
                  <a:pt x="54292" y="0"/>
                </a:lnTo>
                <a:lnTo>
                  <a:pt x="82867" y="0"/>
                </a:lnTo>
                <a:lnTo>
                  <a:pt x="82867" y="9525"/>
                </a:lnTo>
                <a:close/>
              </a:path>
              <a:path w="2938779" h="531495">
                <a:moveTo>
                  <a:pt x="120967" y="9525"/>
                </a:moveTo>
                <a:lnTo>
                  <a:pt x="92392" y="9525"/>
                </a:lnTo>
                <a:lnTo>
                  <a:pt x="92392" y="0"/>
                </a:lnTo>
                <a:lnTo>
                  <a:pt x="120967" y="0"/>
                </a:lnTo>
                <a:lnTo>
                  <a:pt x="120967" y="9525"/>
                </a:lnTo>
                <a:close/>
              </a:path>
              <a:path w="2938779" h="531495">
                <a:moveTo>
                  <a:pt x="159067" y="9525"/>
                </a:moveTo>
                <a:lnTo>
                  <a:pt x="130492" y="9525"/>
                </a:lnTo>
                <a:lnTo>
                  <a:pt x="130492" y="0"/>
                </a:lnTo>
                <a:lnTo>
                  <a:pt x="159067" y="0"/>
                </a:lnTo>
                <a:lnTo>
                  <a:pt x="159067" y="9525"/>
                </a:lnTo>
                <a:close/>
              </a:path>
              <a:path w="2938779" h="531495">
                <a:moveTo>
                  <a:pt x="197167" y="9525"/>
                </a:moveTo>
                <a:lnTo>
                  <a:pt x="168592" y="9525"/>
                </a:lnTo>
                <a:lnTo>
                  <a:pt x="168592" y="0"/>
                </a:lnTo>
                <a:lnTo>
                  <a:pt x="197167" y="0"/>
                </a:lnTo>
                <a:lnTo>
                  <a:pt x="197167" y="9525"/>
                </a:lnTo>
                <a:close/>
              </a:path>
              <a:path w="2938779" h="531495">
                <a:moveTo>
                  <a:pt x="235267" y="9525"/>
                </a:moveTo>
                <a:lnTo>
                  <a:pt x="206692" y="9525"/>
                </a:lnTo>
                <a:lnTo>
                  <a:pt x="206692" y="0"/>
                </a:lnTo>
                <a:lnTo>
                  <a:pt x="235267" y="0"/>
                </a:lnTo>
                <a:lnTo>
                  <a:pt x="235267" y="9525"/>
                </a:lnTo>
                <a:close/>
              </a:path>
              <a:path w="2938779" h="531495">
                <a:moveTo>
                  <a:pt x="273367" y="9525"/>
                </a:moveTo>
                <a:lnTo>
                  <a:pt x="244792" y="9525"/>
                </a:lnTo>
                <a:lnTo>
                  <a:pt x="244792" y="0"/>
                </a:lnTo>
                <a:lnTo>
                  <a:pt x="273367" y="0"/>
                </a:lnTo>
                <a:lnTo>
                  <a:pt x="273367" y="9525"/>
                </a:lnTo>
                <a:close/>
              </a:path>
              <a:path w="2938779" h="531495">
                <a:moveTo>
                  <a:pt x="311467" y="9525"/>
                </a:moveTo>
                <a:lnTo>
                  <a:pt x="282892" y="9525"/>
                </a:lnTo>
                <a:lnTo>
                  <a:pt x="282892" y="0"/>
                </a:lnTo>
                <a:lnTo>
                  <a:pt x="311467" y="0"/>
                </a:lnTo>
                <a:lnTo>
                  <a:pt x="311467" y="9525"/>
                </a:lnTo>
                <a:close/>
              </a:path>
              <a:path w="2938779" h="531495">
                <a:moveTo>
                  <a:pt x="349567" y="9525"/>
                </a:moveTo>
                <a:lnTo>
                  <a:pt x="320992" y="9525"/>
                </a:lnTo>
                <a:lnTo>
                  <a:pt x="320992" y="0"/>
                </a:lnTo>
                <a:lnTo>
                  <a:pt x="349567" y="0"/>
                </a:lnTo>
                <a:lnTo>
                  <a:pt x="349567" y="9525"/>
                </a:lnTo>
                <a:close/>
              </a:path>
              <a:path w="2938779" h="531495">
                <a:moveTo>
                  <a:pt x="387667" y="9525"/>
                </a:moveTo>
                <a:lnTo>
                  <a:pt x="359092" y="9525"/>
                </a:lnTo>
                <a:lnTo>
                  <a:pt x="359092" y="0"/>
                </a:lnTo>
                <a:lnTo>
                  <a:pt x="387667" y="0"/>
                </a:lnTo>
                <a:lnTo>
                  <a:pt x="387667" y="9525"/>
                </a:lnTo>
                <a:close/>
              </a:path>
              <a:path w="2938779" h="531495">
                <a:moveTo>
                  <a:pt x="425767" y="9525"/>
                </a:moveTo>
                <a:lnTo>
                  <a:pt x="397192" y="9525"/>
                </a:lnTo>
                <a:lnTo>
                  <a:pt x="397192" y="0"/>
                </a:lnTo>
                <a:lnTo>
                  <a:pt x="425767" y="0"/>
                </a:lnTo>
                <a:lnTo>
                  <a:pt x="425767" y="9525"/>
                </a:lnTo>
                <a:close/>
              </a:path>
              <a:path w="2938779" h="531495">
                <a:moveTo>
                  <a:pt x="463867" y="9525"/>
                </a:moveTo>
                <a:lnTo>
                  <a:pt x="435292" y="9525"/>
                </a:lnTo>
                <a:lnTo>
                  <a:pt x="435292" y="0"/>
                </a:lnTo>
                <a:lnTo>
                  <a:pt x="463867" y="0"/>
                </a:lnTo>
                <a:lnTo>
                  <a:pt x="463867" y="9525"/>
                </a:lnTo>
                <a:close/>
              </a:path>
              <a:path w="2938779" h="531495">
                <a:moveTo>
                  <a:pt x="501967" y="9525"/>
                </a:moveTo>
                <a:lnTo>
                  <a:pt x="473392" y="9525"/>
                </a:lnTo>
                <a:lnTo>
                  <a:pt x="473392" y="0"/>
                </a:lnTo>
                <a:lnTo>
                  <a:pt x="501967" y="0"/>
                </a:lnTo>
                <a:lnTo>
                  <a:pt x="501967" y="9525"/>
                </a:lnTo>
                <a:close/>
              </a:path>
              <a:path w="2938779" h="531495">
                <a:moveTo>
                  <a:pt x="540067" y="9525"/>
                </a:moveTo>
                <a:lnTo>
                  <a:pt x="511492" y="9525"/>
                </a:lnTo>
                <a:lnTo>
                  <a:pt x="511492" y="0"/>
                </a:lnTo>
                <a:lnTo>
                  <a:pt x="540067" y="0"/>
                </a:lnTo>
                <a:lnTo>
                  <a:pt x="540067" y="9525"/>
                </a:lnTo>
                <a:close/>
              </a:path>
              <a:path w="2938779" h="531495">
                <a:moveTo>
                  <a:pt x="578167" y="9525"/>
                </a:moveTo>
                <a:lnTo>
                  <a:pt x="549592" y="9525"/>
                </a:lnTo>
                <a:lnTo>
                  <a:pt x="549592" y="0"/>
                </a:lnTo>
                <a:lnTo>
                  <a:pt x="578167" y="0"/>
                </a:lnTo>
                <a:lnTo>
                  <a:pt x="578167" y="9525"/>
                </a:lnTo>
                <a:close/>
              </a:path>
              <a:path w="2938779" h="531495">
                <a:moveTo>
                  <a:pt x="616267" y="9525"/>
                </a:moveTo>
                <a:lnTo>
                  <a:pt x="587692" y="9525"/>
                </a:lnTo>
                <a:lnTo>
                  <a:pt x="587692" y="0"/>
                </a:lnTo>
                <a:lnTo>
                  <a:pt x="616267" y="0"/>
                </a:lnTo>
                <a:lnTo>
                  <a:pt x="616267" y="9525"/>
                </a:lnTo>
                <a:close/>
              </a:path>
              <a:path w="2938779" h="531495">
                <a:moveTo>
                  <a:pt x="654367" y="9525"/>
                </a:moveTo>
                <a:lnTo>
                  <a:pt x="625792" y="9525"/>
                </a:lnTo>
                <a:lnTo>
                  <a:pt x="625792" y="0"/>
                </a:lnTo>
                <a:lnTo>
                  <a:pt x="654367" y="0"/>
                </a:lnTo>
                <a:lnTo>
                  <a:pt x="654367" y="9525"/>
                </a:lnTo>
                <a:close/>
              </a:path>
              <a:path w="2938779" h="531495">
                <a:moveTo>
                  <a:pt x="692467" y="9525"/>
                </a:moveTo>
                <a:lnTo>
                  <a:pt x="663892" y="9525"/>
                </a:lnTo>
                <a:lnTo>
                  <a:pt x="663892" y="0"/>
                </a:lnTo>
                <a:lnTo>
                  <a:pt x="692467" y="0"/>
                </a:lnTo>
                <a:lnTo>
                  <a:pt x="692467" y="9525"/>
                </a:lnTo>
                <a:close/>
              </a:path>
              <a:path w="2938779" h="531495">
                <a:moveTo>
                  <a:pt x="730567" y="9525"/>
                </a:moveTo>
                <a:lnTo>
                  <a:pt x="701992" y="9525"/>
                </a:lnTo>
                <a:lnTo>
                  <a:pt x="701992" y="0"/>
                </a:lnTo>
                <a:lnTo>
                  <a:pt x="730567" y="0"/>
                </a:lnTo>
                <a:lnTo>
                  <a:pt x="730567" y="9525"/>
                </a:lnTo>
                <a:close/>
              </a:path>
              <a:path w="2938779" h="531495">
                <a:moveTo>
                  <a:pt x="768667" y="9525"/>
                </a:moveTo>
                <a:lnTo>
                  <a:pt x="740092" y="9525"/>
                </a:lnTo>
                <a:lnTo>
                  <a:pt x="740092" y="0"/>
                </a:lnTo>
                <a:lnTo>
                  <a:pt x="768667" y="0"/>
                </a:lnTo>
                <a:lnTo>
                  <a:pt x="768667" y="9525"/>
                </a:lnTo>
                <a:close/>
              </a:path>
              <a:path w="2938779" h="531495">
                <a:moveTo>
                  <a:pt x="806767" y="9525"/>
                </a:moveTo>
                <a:lnTo>
                  <a:pt x="778192" y="9525"/>
                </a:lnTo>
                <a:lnTo>
                  <a:pt x="778192" y="0"/>
                </a:lnTo>
                <a:lnTo>
                  <a:pt x="806767" y="0"/>
                </a:lnTo>
                <a:lnTo>
                  <a:pt x="806767" y="9525"/>
                </a:lnTo>
                <a:close/>
              </a:path>
              <a:path w="2938779" h="531495">
                <a:moveTo>
                  <a:pt x="844867" y="9525"/>
                </a:moveTo>
                <a:lnTo>
                  <a:pt x="816292" y="9525"/>
                </a:lnTo>
                <a:lnTo>
                  <a:pt x="816292" y="0"/>
                </a:lnTo>
                <a:lnTo>
                  <a:pt x="844867" y="0"/>
                </a:lnTo>
                <a:lnTo>
                  <a:pt x="844867" y="9525"/>
                </a:lnTo>
                <a:close/>
              </a:path>
              <a:path w="2938779" h="531495">
                <a:moveTo>
                  <a:pt x="882967" y="9525"/>
                </a:moveTo>
                <a:lnTo>
                  <a:pt x="854392" y="9525"/>
                </a:lnTo>
                <a:lnTo>
                  <a:pt x="854392" y="0"/>
                </a:lnTo>
                <a:lnTo>
                  <a:pt x="882967" y="0"/>
                </a:lnTo>
                <a:lnTo>
                  <a:pt x="882967" y="9525"/>
                </a:lnTo>
                <a:close/>
              </a:path>
              <a:path w="2938779" h="531495">
                <a:moveTo>
                  <a:pt x="921067" y="9525"/>
                </a:moveTo>
                <a:lnTo>
                  <a:pt x="892492" y="9525"/>
                </a:lnTo>
                <a:lnTo>
                  <a:pt x="892492" y="0"/>
                </a:lnTo>
                <a:lnTo>
                  <a:pt x="921067" y="0"/>
                </a:lnTo>
                <a:lnTo>
                  <a:pt x="921067" y="9525"/>
                </a:lnTo>
                <a:close/>
              </a:path>
              <a:path w="2938779" h="531495">
                <a:moveTo>
                  <a:pt x="959167" y="9525"/>
                </a:moveTo>
                <a:lnTo>
                  <a:pt x="930592" y="9525"/>
                </a:lnTo>
                <a:lnTo>
                  <a:pt x="930592" y="0"/>
                </a:lnTo>
                <a:lnTo>
                  <a:pt x="959167" y="0"/>
                </a:lnTo>
                <a:lnTo>
                  <a:pt x="959167" y="9525"/>
                </a:lnTo>
                <a:close/>
              </a:path>
              <a:path w="2938779" h="531495">
                <a:moveTo>
                  <a:pt x="997267" y="9525"/>
                </a:moveTo>
                <a:lnTo>
                  <a:pt x="968692" y="9525"/>
                </a:lnTo>
                <a:lnTo>
                  <a:pt x="968692" y="0"/>
                </a:lnTo>
                <a:lnTo>
                  <a:pt x="997267" y="0"/>
                </a:lnTo>
                <a:lnTo>
                  <a:pt x="997267" y="9525"/>
                </a:lnTo>
                <a:close/>
              </a:path>
              <a:path w="2938779" h="531495">
                <a:moveTo>
                  <a:pt x="1035367" y="9525"/>
                </a:moveTo>
                <a:lnTo>
                  <a:pt x="1006792" y="9525"/>
                </a:lnTo>
                <a:lnTo>
                  <a:pt x="1006792" y="0"/>
                </a:lnTo>
                <a:lnTo>
                  <a:pt x="1035367" y="0"/>
                </a:lnTo>
                <a:lnTo>
                  <a:pt x="1035367" y="9525"/>
                </a:lnTo>
                <a:close/>
              </a:path>
              <a:path w="2938779" h="531495">
                <a:moveTo>
                  <a:pt x="1073467" y="9525"/>
                </a:moveTo>
                <a:lnTo>
                  <a:pt x="1044892" y="9525"/>
                </a:lnTo>
                <a:lnTo>
                  <a:pt x="1044892" y="0"/>
                </a:lnTo>
                <a:lnTo>
                  <a:pt x="1073467" y="0"/>
                </a:lnTo>
                <a:lnTo>
                  <a:pt x="1073467" y="9525"/>
                </a:lnTo>
                <a:close/>
              </a:path>
              <a:path w="2938779" h="531495">
                <a:moveTo>
                  <a:pt x="1111567" y="9525"/>
                </a:moveTo>
                <a:lnTo>
                  <a:pt x="1082992" y="9525"/>
                </a:lnTo>
                <a:lnTo>
                  <a:pt x="1082992" y="0"/>
                </a:lnTo>
                <a:lnTo>
                  <a:pt x="1111567" y="0"/>
                </a:lnTo>
                <a:lnTo>
                  <a:pt x="1111567" y="9525"/>
                </a:lnTo>
                <a:close/>
              </a:path>
              <a:path w="2938779" h="531495">
                <a:moveTo>
                  <a:pt x="1149667" y="9525"/>
                </a:moveTo>
                <a:lnTo>
                  <a:pt x="1121092" y="9525"/>
                </a:lnTo>
                <a:lnTo>
                  <a:pt x="1121092" y="0"/>
                </a:lnTo>
                <a:lnTo>
                  <a:pt x="1149667" y="0"/>
                </a:lnTo>
                <a:lnTo>
                  <a:pt x="1149667" y="9525"/>
                </a:lnTo>
                <a:close/>
              </a:path>
              <a:path w="2938779" h="531495">
                <a:moveTo>
                  <a:pt x="1187767" y="9525"/>
                </a:moveTo>
                <a:lnTo>
                  <a:pt x="1159192" y="9525"/>
                </a:lnTo>
                <a:lnTo>
                  <a:pt x="1159192" y="0"/>
                </a:lnTo>
                <a:lnTo>
                  <a:pt x="1187767" y="0"/>
                </a:lnTo>
                <a:lnTo>
                  <a:pt x="1187767" y="9525"/>
                </a:lnTo>
                <a:close/>
              </a:path>
              <a:path w="2938779" h="531495">
                <a:moveTo>
                  <a:pt x="1225867" y="9525"/>
                </a:moveTo>
                <a:lnTo>
                  <a:pt x="1197292" y="9525"/>
                </a:lnTo>
                <a:lnTo>
                  <a:pt x="1197292" y="0"/>
                </a:lnTo>
                <a:lnTo>
                  <a:pt x="1225867" y="0"/>
                </a:lnTo>
                <a:lnTo>
                  <a:pt x="1225867" y="9525"/>
                </a:lnTo>
                <a:close/>
              </a:path>
              <a:path w="2938779" h="531495">
                <a:moveTo>
                  <a:pt x="1263967" y="9525"/>
                </a:moveTo>
                <a:lnTo>
                  <a:pt x="1235392" y="9525"/>
                </a:lnTo>
                <a:lnTo>
                  <a:pt x="1235392" y="0"/>
                </a:lnTo>
                <a:lnTo>
                  <a:pt x="1263967" y="0"/>
                </a:lnTo>
                <a:lnTo>
                  <a:pt x="1263967" y="9525"/>
                </a:lnTo>
                <a:close/>
              </a:path>
              <a:path w="2938779" h="531495">
                <a:moveTo>
                  <a:pt x="1302067" y="9525"/>
                </a:moveTo>
                <a:lnTo>
                  <a:pt x="1273492" y="9525"/>
                </a:lnTo>
                <a:lnTo>
                  <a:pt x="1273492" y="0"/>
                </a:lnTo>
                <a:lnTo>
                  <a:pt x="1302067" y="0"/>
                </a:lnTo>
                <a:lnTo>
                  <a:pt x="1302067" y="9525"/>
                </a:lnTo>
                <a:close/>
              </a:path>
              <a:path w="2938779" h="531495">
                <a:moveTo>
                  <a:pt x="1340167" y="9525"/>
                </a:moveTo>
                <a:lnTo>
                  <a:pt x="1311592" y="9525"/>
                </a:lnTo>
                <a:lnTo>
                  <a:pt x="1311592" y="0"/>
                </a:lnTo>
                <a:lnTo>
                  <a:pt x="1340167" y="0"/>
                </a:lnTo>
                <a:lnTo>
                  <a:pt x="1340167" y="9525"/>
                </a:lnTo>
                <a:close/>
              </a:path>
              <a:path w="2938779" h="531495">
                <a:moveTo>
                  <a:pt x="1378267" y="9525"/>
                </a:moveTo>
                <a:lnTo>
                  <a:pt x="1349692" y="9525"/>
                </a:lnTo>
                <a:lnTo>
                  <a:pt x="1349692" y="0"/>
                </a:lnTo>
                <a:lnTo>
                  <a:pt x="1378267" y="0"/>
                </a:lnTo>
                <a:lnTo>
                  <a:pt x="1378267" y="9525"/>
                </a:lnTo>
                <a:close/>
              </a:path>
              <a:path w="2938779" h="531495">
                <a:moveTo>
                  <a:pt x="1416367" y="9525"/>
                </a:moveTo>
                <a:lnTo>
                  <a:pt x="1387792" y="9525"/>
                </a:lnTo>
                <a:lnTo>
                  <a:pt x="1387792" y="0"/>
                </a:lnTo>
                <a:lnTo>
                  <a:pt x="1416367" y="0"/>
                </a:lnTo>
                <a:lnTo>
                  <a:pt x="1416367" y="9525"/>
                </a:lnTo>
                <a:close/>
              </a:path>
              <a:path w="2938779" h="531495">
                <a:moveTo>
                  <a:pt x="1454467" y="9525"/>
                </a:moveTo>
                <a:lnTo>
                  <a:pt x="1425892" y="9525"/>
                </a:lnTo>
                <a:lnTo>
                  <a:pt x="1425892" y="0"/>
                </a:lnTo>
                <a:lnTo>
                  <a:pt x="1454467" y="0"/>
                </a:lnTo>
                <a:lnTo>
                  <a:pt x="1454467" y="9525"/>
                </a:lnTo>
                <a:close/>
              </a:path>
              <a:path w="2938779" h="531495">
                <a:moveTo>
                  <a:pt x="1492567" y="9525"/>
                </a:moveTo>
                <a:lnTo>
                  <a:pt x="1463992" y="9525"/>
                </a:lnTo>
                <a:lnTo>
                  <a:pt x="1463992" y="0"/>
                </a:lnTo>
                <a:lnTo>
                  <a:pt x="1492567" y="0"/>
                </a:lnTo>
                <a:lnTo>
                  <a:pt x="1492567" y="9525"/>
                </a:lnTo>
                <a:close/>
              </a:path>
              <a:path w="2938779" h="531495">
                <a:moveTo>
                  <a:pt x="1530667" y="9525"/>
                </a:moveTo>
                <a:lnTo>
                  <a:pt x="1502092" y="9525"/>
                </a:lnTo>
                <a:lnTo>
                  <a:pt x="1502092" y="0"/>
                </a:lnTo>
                <a:lnTo>
                  <a:pt x="1530667" y="0"/>
                </a:lnTo>
                <a:lnTo>
                  <a:pt x="1530667" y="9525"/>
                </a:lnTo>
                <a:close/>
              </a:path>
              <a:path w="2938779" h="531495">
                <a:moveTo>
                  <a:pt x="1568767" y="9525"/>
                </a:moveTo>
                <a:lnTo>
                  <a:pt x="1540192" y="9525"/>
                </a:lnTo>
                <a:lnTo>
                  <a:pt x="1540192" y="0"/>
                </a:lnTo>
                <a:lnTo>
                  <a:pt x="1568767" y="0"/>
                </a:lnTo>
                <a:lnTo>
                  <a:pt x="1568767" y="9525"/>
                </a:lnTo>
                <a:close/>
              </a:path>
              <a:path w="2938779" h="531495">
                <a:moveTo>
                  <a:pt x="1606867" y="9525"/>
                </a:moveTo>
                <a:lnTo>
                  <a:pt x="1578292" y="9525"/>
                </a:lnTo>
                <a:lnTo>
                  <a:pt x="1578292" y="0"/>
                </a:lnTo>
                <a:lnTo>
                  <a:pt x="1606867" y="0"/>
                </a:lnTo>
                <a:lnTo>
                  <a:pt x="1606867" y="9525"/>
                </a:lnTo>
                <a:close/>
              </a:path>
              <a:path w="2938779" h="531495">
                <a:moveTo>
                  <a:pt x="1644967" y="9525"/>
                </a:moveTo>
                <a:lnTo>
                  <a:pt x="1616392" y="9525"/>
                </a:lnTo>
                <a:lnTo>
                  <a:pt x="1616392" y="0"/>
                </a:lnTo>
                <a:lnTo>
                  <a:pt x="1644967" y="0"/>
                </a:lnTo>
                <a:lnTo>
                  <a:pt x="1644967" y="9525"/>
                </a:lnTo>
                <a:close/>
              </a:path>
              <a:path w="2938779" h="531495">
                <a:moveTo>
                  <a:pt x="1683067" y="9525"/>
                </a:moveTo>
                <a:lnTo>
                  <a:pt x="1654492" y="9525"/>
                </a:lnTo>
                <a:lnTo>
                  <a:pt x="1654492" y="0"/>
                </a:lnTo>
                <a:lnTo>
                  <a:pt x="1683067" y="0"/>
                </a:lnTo>
                <a:lnTo>
                  <a:pt x="1683067" y="9525"/>
                </a:lnTo>
                <a:close/>
              </a:path>
              <a:path w="2938779" h="531495">
                <a:moveTo>
                  <a:pt x="1721167" y="9525"/>
                </a:moveTo>
                <a:lnTo>
                  <a:pt x="1692592" y="9525"/>
                </a:lnTo>
                <a:lnTo>
                  <a:pt x="1692592" y="0"/>
                </a:lnTo>
                <a:lnTo>
                  <a:pt x="1721167" y="0"/>
                </a:lnTo>
                <a:lnTo>
                  <a:pt x="1721167" y="9525"/>
                </a:lnTo>
                <a:close/>
              </a:path>
              <a:path w="2938779" h="531495">
                <a:moveTo>
                  <a:pt x="1759267" y="9525"/>
                </a:moveTo>
                <a:lnTo>
                  <a:pt x="1730692" y="9525"/>
                </a:lnTo>
                <a:lnTo>
                  <a:pt x="1730692" y="0"/>
                </a:lnTo>
                <a:lnTo>
                  <a:pt x="1759267" y="0"/>
                </a:lnTo>
                <a:lnTo>
                  <a:pt x="1759267" y="9525"/>
                </a:lnTo>
                <a:close/>
              </a:path>
              <a:path w="2938779" h="531495">
                <a:moveTo>
                  <a:pt x="1797367" y="9525"/>
                </a:moveTo>
                <a:lnTo>
                  <a:pt x="1768792" y="9525"/>
                </a:lnTo>
                <a:lnTo>
                  <a:pt x="1768792" y="0"/>
                </a:lnTo>
                <a:lnTo>
                  <a:pt x="1797367" y="0"/>
                </a:lnTo>
                <a:lnTo>
                  <a:pt x="1797367" y="9525"/>
                </a:lnTo>
                <a:close/>
              </a:path>
              <a:path w="2938779" h="531495">
                <a:moveTo>
                  <a:pt x="1835467" y="9525"/>
                </a:moveTo>
                <a:lnTo>
                  <a:pt x="1806892" y="9525"/>
                </a:lnTo>
                <a:lnTo>
                  <a:pt x="1806892" y="0"/>
                </a:lnTo>
                <a:lnTo>
                  <a:pt x="1835467" y="0"/>
                </a:lnTo>
                <a:lnTo>
                  <a:pt x="1835467" y="9525"/>
                </a:lnTo>
                <a:close/>
              </a:path>
              <a:path w="2938779" h="531495">
                <a:moveTo>
                  <a:pt x="1873567" y="9525"/>
                </a:moveTo>
                <a:lnTo>
                  <a:pt x="1844992" y="9525"/>
                </a:lnTo>
                <a:lnTo>
                  <a:pt x="1844992" y="0"/>
                </a:lnTo>
                <a:lnTo>
                  <a:pt x="1873567" y="0"/>
                </a:lnTo>
                <a:lnTo>
                  <a:pt x="1873567" y="9525"/>
                </a:lnTo>
                <a:close/>
              </a:path>
              <a:path w="2938779" h="531495">
                <a:moveTo>
                  <a:pt x="1911667" y="9525"/>
                </a:moveTo>
                <a:lnTo>
                  <a:pt x="1883092" y="9525"/>
                </a:lnTo>
                <a:lnTo>
                  <a:pt x="1883092" y="0"/>
                </a:lnTo>
                <a:lnTo>
                  <a:pt x="1911667" y="0"/>
                </a:lnTo>
                <a:lnTo>
                  <a:pt x="1911667" y="9525"/>
                </a:lnTo>
                <a:close/>
              </a:path>
              <a:path w="2938779" h="531495">
                <a:moveTo>
                  <a:pt x="1949767" y="9525"/>
                </a:moveTo>
                <a:lnTo>
                  <a:pt x="1921192" y="9525"/>
                </a:lnTo>
                <a:lnTo>
                  <a:pt x="1921192" y="0"/>
                </a:lnTo>
                <a:lnTo>
                  <a:pt x="1949767" y="0"/>
                </a:lnTo>
                <a:lnTo>
                  <a:pt x="1949767" y="9525"/>
                </a:lnTo>
                <a:close/>
              </a:path>
              <a:path w="2938779" h="531495">
                <a:moveTo>
                  <a:pt x="1987867" y="9525"/>
                </a:moveTo>
                <a:lnTo>
                  <a:pt x="1959292" y="9525"/>
                </a:lnTo>
                <a:lnTo>
                  <a:pt x="1959292" y="0"/>
                </a:lnTo>
                <a:lnTo>
                  <a:pt x="1987867" y="0"/>
                </a:lnTo>
                <a:lnTo>
                  <a:pt x="1987867" y="9525"/>
                </a:lnTo>
                <a:close/>
              </a:path>
              <a:path w="2938779" h="531495">
                <a:moveTo>
                  <a:pt x="2025967" y="9525"/>
                </a:moveTo>
                <a:lnTo>
                  <a:pt x="1997392" y="9525"/>
                </a:lnTo>
                <a:lnTo>
                  <a:pt x="1997392" y="0"/>
                </a:lnTo>
                <a:lnTo>
                  <a:pt x="2025967" y="0"/>
                </a:lnTo>
                <a:lnTo>
                  <a:pt x="2025967" y="9525"/>
                </a:lnTo>
                <a:close/>
              </a:path>
              <a:path w="2938779" h="531495">
                <a:moveTo>
                  <a:pt x="2064067" y="9525"/>
                </a:moveTo>
                <a:lnTo>
                  <a:pt x="2035492" y="9525"/>
                </a:lnTo>
                <a:lnTo>
                  <a:pt x="2035492" y="0"/>
                </a:lnTo>
                <a:lnTo>
                  <a:pt x="2064067" y="0"/>
                </a:lnTo>
                <a:lnTo>
                  <a:pt x="2064067" y="9525"/>
                </a:lnTo>
                <a:close/>
              </a:path>
              <a:path w="2938779" h="531495">
                <a:moveTo>
                  <a:pt x="2102167" y="9525"/>
                </a:moveTo>
                <a:lnTo>
                  <a:pt x="2073592" y="9525"/>
                </a:lnTo>
                <a:lnTo>
                  <a:pt x="2073592" y="0"/>
                </a:lnTo>
                <a:lnTo>
                  <a:pt x="2102167" y="0"/>
                </a:lnTo>
                <a:lnTo>
                  <a:pt x="2102167" y="9525"/>
                </a:lnTo>
                <a:close/>
              </a:path>
              <a:path w="2938779" h="531495">
                <a:moveTo>
                  <a:pt x="2140267" y="9525"/>
                </a:moveTo>
                <a:lnTo>
                  <a:pt x="2111692" y="9525"/>
                </a:lnTo>
                <a:lnTo>
                  <a:pt x="2111692" y="0"/>
                </a:lnTo>
                <a:lnTo>
                  <a:pt x="2140267" y="0"/>
                </a:lnTo>
                <a:lnTo>
                  <a:pt x="2140267" y="9525"/>
                </a:lnTo>
                <a:close/>
              </a:path>
              <a:path w="2938779" h="531495">
                <a:moveTo>
                  <a:pt x="2178367" y="9525"/>
                </a:moveTo>
                <a:lnTo>
                  <a:pt x="2149792" y="9525"/>
                </a:lnTo>
                <a:lnTo>
                  <a:pt x="2149792" y="0"/>
                </a:lnTo>
                <a:lnTo>
                  <a:pt x="2178367" y="0"/>
                </a:lnTo>
                <a:lnTo>
                  <a:pt x="2178367" y="9525"/>
                </a:lnTo>
                <a:close/>
              </a:path>
              <a:path w="2938779" h="531495">
                <a:moveTo>
                  <a:pt x="2216467" y="9525"/>
                </a:moveTo>
                <a:lnTo>
                  <a:pt x="2187892" y="9525"/>
                </a:lnTo>
                <a:lnTo>
                  <a:pt x="2187892" y="0"/>
                </a:lnTo>
                <a:lnTo>
                  <a:pt x="2216467" y="0"/>
                </a:lnTo>
                <a:lnTo>
                  <a:pt x="2216467" y="9525"/>
                </a:lnTo>
                <a:close/>
              </a:path>
              <a:path w="2938779" h="531495">
                <a:moveTo>
                  <a:pt x="2254567" y="9525"/>
                </a:moveTo>
                <a:lnTo>
                  <a:pt x="2225992" y="9525"/>
                </a:lnTo>
                <a:lnTo>
                  <a:pt x="2225992" y="0"/>
                </a:lnTo>
                <a:lnTo>
                  <a:pt x="2254567" y="0"/>
                </a:lnTo>
                <a:lnTo>
                  <a:pt x="2254567" y="9525"/>
                </a:lnTo>
                <a:close/>
              </a:path>
              <a:path w="2938779" h="531495">
                <a:moveTo>
                  <a:pt x="2292667" y="9525"/>
                </a:moveTo>
                <a:lnTo>
                  <a:pt x="2264092" y="9525"/>
                </a:lnTo>
                <a:lnTo>
                  <a:pt x="2264092" y="0"/>
                </a:lnTo>
                <a:lnTo>
                  <a:pt x="2292667" y="0"/>
                </a:lnTo>
                <a:lnTo>
                  <a:pt x="2292667" y="9525"/>
                </a:lnTo>
                <a:close/>
              </a:path>
              <a:path w="2938779" h="531495">
                <a:moveTo>
                  <a:pt x="2330767" y="9525"/>
                </a:moveTo>
                <a:lnTo>
                  <a:pt x="2302192" y="9525"/>
                </a:lnTo>
                <a:lnTo>
                  <a:pt x="2302192" y="0"/>
                </a:lnTo>
                <a:lnTo>
                  <a:pt x="2330767" y="0"/>
                </a:lnTo>
                <a:lnTo>
                  <a:pt x="2330767" y="9525"/>
                </a:lnTo>
                <a:close/>
              </a:path>
              <a:path w="2938779" h="531495">
                <a:moveTo>
                  <a:pt x="2368867" y="9525"/>
                </a:moveTo>
                <a:lnTo>
                  <a:pt x="2340292" y="9525"/>
                </a:lnTo>
                <a:lnTo>
                  <a:pt x="2340292" y="0"/>
                </a:lnTo>
                <a:lnTo>
                  <a:pt x="2368867" y="0"/>
                </a:lnTo>
                <a:lnTo>
                  <a:pt x="2368867" y="9525"/>
                </a:lnTo>
                <a:close/>
              </a:path>
              <a:path w="2938779" h="531495">
                <a:moveTo>
                  <a:pt x="2406967" y="9525"/>
                </a:moveTo>
                <a:lnTo>
                  <a:pt x="2378392" y="9525"/>
                </a:lnTo>
                <a:lnTo>
                  <a:pt x="2378392" y="0"/>
                </a:lnTo>
                <a:lnTo>
                  <a:pt x="2406967" y="0"/>
                </a:lnTo>
                <a:lnTo>
                  <a:pt x="2406967" y="9525"/>
                </a:lnTo>
                <a:close/>
              </a:path>
              <a:path w="2938779" h="531495">
                <a:moveTo>
                  <a:pt x="2445067" y="9525"/>
                </a:moveTo>
                <a:lnTo>
                  <a:pt x="2416492" y="9525"/>
                </a:lnTo>
                <a:lnTo>
                  <a:pt x="2416492" y="0"/>
                </a:lnTo>
                <a:lnTo>
                  <a:pt x="2445067" y="0"/>
                </a:lnTo>
                <a:lnTo>
                  <a:pt x="2445067" y="9525"/>
                </a:lnTo>
                <a:close/>
              </a:path>
              <a:path w="2938779" h="531495">
                <a:moveTo>
                  <a:pt x="2483167" y="9525"/>
                </a:moveTo>
                <a:lnTo>
                  <a:pt x="2454592" y="9525"/>
                </a:lnTo>
                <a:lnTo>
                  <a:pt x="2454592" y="0"/>
                </a:lnTo>
                <a:lnTo>
                  <a:pt x="2483167" y="0"/>
                </a:lnTo>
                <a:lnTo>
                  <a:pt x="2483167" y="9525"/>
                </a:lnTo>
                <a:close/>
              </a:path>
              <a:path w="2938779" h="531495">
                <a:moveTo>
                  <a:pt x="2521267" y="9525"/>
                </a:moveTo>
                <a:lnTo>
                  <a:pt x="2492692" y="9525"/>
                </a:lnTo>
                <a:lnTo>
                  <a:pt x="2492692" y="0"/>
                </a:lnTo>
                <a:lnTo>
                  <a:pt x="2521267" y="0"/>
                </a:lnTo>
                <a:lnTo>
                  <a:pt x="2521267" y="9525"/>
                </a:lnTo>
                <a:close/>
              </a:path>
              <a:path w="2938779" h="531495">
                <a:moveTo>
                  <a:pt x="2559367" y="9525"/>
                </a:moveTo>
                <a:lnTo>
                  <a:pt x="2530792" y="9525"/>
                </a:lnTo>
                <a:lnTo>
                  <a:pt x="2530792" y="0"/>
                </a:lnTo>
                <a:lnTo>
                  <a:pt x="2559367" y="0"/>
                </a:lnTo>
                <a:lnTo>
                  <a:pt x="2559367" y="9525"/>
                </a:lnTo>
                <a:close/>
              </a:path>
              <a:path w="2938779" h="531495">
                <a:moveTo>
                  <a:pt x="2597467" y="9525"/>
                </a:moveTo>
                <a:lnTo>
                  <a:pt x="2568892" y="9525"/>
                </a:lnTo>
                <a:lnTo>
                  <a:pt x="2568892" y="0"/>
                </a:lnTo>
                <a:lnTo>
                  <a:pt x="2597467" y="0"/>
                </a:lnTo>
                <a:lnTo>
                  <a:pt x="2597467" y="9525"/>
                </a:lnTo>
                <a:close/>
              </a:path>
              <a:path w="2938779" h="531495">
                <a:moveTo>
                  <a:pt x="2635567" y="9525"/>
                </a:moveTo>
                <a:lnTo>
                  <a:pt x="2606992" y="9525"/>
                </a:lnTo>
                <a:lnTo>
                  <a:pt x="2606992" y="0"/>
                </a:lnTo>
                <a:lnTo>
                  <a:pt x="2635567" y="0"/>
                </a:lnTo>
                <a:lnTo>
                  <a:pt x="2635567" y="9525"/>
                </a:lnTo>
                <a:close/>
              </a:path>
              <a:path w="2938779" h="531495">
                <a:moveTo>
                  <a:pt x="2673667" y="9525"/>
                </a:moveTo>
                <a:lnTo>
                  <a:pt x="2645092" y="9525"/>
                </a:lnTo>
                <a:lnTo>
                  <a:pt x="2645092" y="0"/>
                </a:lnTo>
                <a:lnTo>
                  <a:pt x="2673667" y="0"/>
                </a:lnTo>
                <a:lnTo>
                  <a:pt x="2673667" y="9525"/>
                </a:lnTo>
                <a:close/>
              </a:path>
              <a:path w="2938779" h="531495">
                <a:moveTo>
                  <a:pt x="2711767" y="9525"/>
                </a:moveTo>
                <a:lnTo>
                  <a:pt x="2683192" y="9525"/>
                </a:lnTo>
                <a:lnTo>
                  <a:pt x="2683192" y="0"/>
                </a:lnTo>
                <a:lnTo>
                  <a:pt x="2711767" y="0"/>
                </a:lnTo>
                <a:lnTo>
                  <a:pt x="2711767" y="9525"/>
                </a:lnTo>
                <a:close/>
              </a:path>
              <a:path w="2938779" h="531495">
                <a:moveTo>
                  <a:pt x="2749867" y="9525"/>
                </a:moveTo>
                <a:lnTo>
                  <a:pt x="2721292" y="9525"/>
                </a:lnTo>
                <a:lnTo>
                  <a:pt x="2721292" y="0"/>
                </a:lnTo>
                <a:lnTo>
                  <a:pt x="2749867" y="0"/>
                </a:lnTo>
                <a:lnTo>
                  <a:pt x="2749867" y="9525"/>
                </a:lnTo>
                <a:close/>
              </a:path>
              <a:path w="2938779" h="531495">
                <a:moveTo>
                  <a:pt x="2787967" y="9525"/>
                </a:moveTo>
                <a:lnTo>
                  <a:pt x="2759392" y="9525"/>
                </a:lnTo>
                <a:lnTo>
                  <a:pt x="2759392" y="0"/>
                </a:lnTo>
                <a:lnTo>
                  <a:pt x="2787967" y="0"/>
                </a:lnTo>
                <a:lnTo>
                  <a:pt x="2787967" y="9525"/>
                </a:lnTo>
                <a:close/>
              </a:path>
              <a:path w="2938779" h="531495">
                <a:moveTo>
                  <a:pt x="2826067" y="9525"/>
                </a:moveTo>
                <a:lnTo>
                  <a:pt x="2797492" y="9525"/>
                </a:lnTo>
                <a:lnTo>
                  <a:pt x="2797492" y="0"/>
                </a:lnTo>
                <a:lnTo>
                  <a:pt x="2826067" y="0"/>
                </a:lnTo>
                <a:lnTo>
                  <a:pt x="2826067" y="9525"/>
                </a:lnTo>
                <a:close/>
              </a:path>
              <a:path w="2938779" h="531495">
                <a:moveTo>
                  <a:pt x="2864167" y="9525"/>
                </a:moveTo>
                <a:lnTo>
                  <a:pt x="2835592" y="9525"/>
                </a:lnTo>
                <a:lnTo>
                  <a:pt x="2835592" y="0"/>
                </a:lnTo>
                <a:lnTo>
                  <a:pt x="2864167" y="0"/>
                </a:lnTo>
                <a:lnTo>
                  <a:pt x="2864167" y="9525"/>
                </a:lnTo>
                <a:close/>
              </a:path>
              <a:path w="2938779" h="531495">
                <a:moveTo>
                  <a:pt x="2902267" y="9525"/>
                </a:moveTo>
                <a:lnTo>
                  <a:pt x="2873692" y="9525"/>
                </a:lnTo>
                <a:lnTo>
                  <a:pt x="2873692" y="0"/>
                </a:lnTo>
                <a:lnTo>
                  <a:pt x="2902267" y="0"/>
                </a:lnTo>
                <a:lnTo>
                  <a:pt x="2902267" y="9525"/>
                </a:lnTo>
                <a:close/>
              </a:path>
              <a:path w="2938779" h="531495">
                <a:moveTo>
                  <a:pt x="2929254" y="9525"/>
                </a:moveTo>
                <a:lnTo>
                  <a:pt x="2911792" y="9525"/>
                </a:lnTo>
                <a:lnTo>
                  <a:pt x="2911792" y="0"/>
                </a:lnTo>
                <a:lnTo>
                  <a:pt x="2934017" y="0"/>
                </a:lnTo>
                <a:lnTo>
                  <a:pt x="2935490" y="228"/>
                </a:lnTo>
                <a:lnTo>
                  <a:pt x="2936811" y="914"/>
                </a:lnTo>
                <a:lnTo>
                  <a:pt x="2937865" y="1968"/>
                </a:lnTo>
                <a:lnTo>
                  <a:pt x="2938551" y="3289"/>
                </a:lnTo>
                <a:lnTo>
                  <a:pt x="2938779" y="4762"/>
                </a:lnTo>
                <a:lnTo>
                  <a:pt x="2929254" y="4762"/>
                </a:lnTo>
                <a:lnTo>
                  <a:pt x="2929254" y="9525"/>
                </a:lnTo>
                <a:close/>
              </a:path>
              <a:path w="2938779" h="531495">
                <a:moveTo>
                  <a:pt x="2938779" y="11112"/>
                </a:moveTo>
                <a:lnTo>
                  <a:pt x="2929254" y="11112"/>
                </a:lnTo>
                <a:lnTo>
                  <a:pt x="2929254" y="4762"/>
                </a:lnTo>
                <a:lnTo>
                  <a:pt x="2934017" y="9525"/>
                </a:lnTo>
                <a:lnTo>
                  <a:pt x="2938779" y="9525"/>
                </a:lnTo>
                <a:lnTo>
                  <a:pt x="2938779" y="11112"/>
                </a:lnTo>
                <a:close/>
              </a:path>
              <a:path w="2938779" h="531495">
                <a:moveTo>
                  <a:pt x="2938779" y="9525"/>
                </a:moveTo>
                <a:lnTo>
                  <a:pt x="2934017" y="9525"/>
                </a:lnTo>
                <a:lnTo>
                  <a:pt x="2929254" y="4762"/>
                </a:lnTo>
                <a:lnTo>
                  <a:pt x="2938779" y="4762"/>
                </a:lnTo>
                <a:lnTo>
                  <a:pt x="2938779" y="9525"/>
                </a:lnTo>
                <a:close/>
              </a:path>
              <a:path w="2938779" h="531495">
                <a:moveTo>
                  <a:pt x="2938779" y="49212"/>
                </a:moveTo>
                <a:lnTo>
                  <a:pt x="2929254" y="49212"/>
                </a:lnTo>
                <a:lnTo>
                  <a:pt x="2929254" y="20637"/>
                </a:lnTo>
                <a:lnTo>
                  <a:pt x="2938779" y="20637"/>
                </a:lnTo>
                <a:lnTo>
                  <a:pt x="2938779" y="49212"/>
                </a:lnTo>
                <a:close/>
              </a:path>
              <a:path w="2938779" h="531495">
                <a:moveTo>
                  <a:pt x="2938779" y="87312"/>
                </a:moveTo>
                <a:lnTo>
                  <a:pt x="2929254" y="87312"/>
                </a:lnTo>
                <a:lnTo>
                  <a:pt x="2929254" y="58737"/>
                </a:lnTo>
                <a:lnTo>
                  <a:pt x="2938779" y="58737"/>
                </a:lnTo>
                <a:lnTo>
                  <a:pt x="2938779" y="87312"/>
                </a:lnTo>
                <a:close/>
              </a:path>
              <a:path w="2938779" h="531495">
                <a:moveTo>
                  <a:pt x="2938779" y="125412"/>
                </a:moveTo>
                <a:lnTo>
                  <a:pt x="2929254" y="125412"/>
                </a:lnTo>
                <a:lnTo>
                  <a:pt x="2929254" y="96837"/>
                </a:lnTo>
                <a:lnTo>
                  <a:pt x="2938779" y="96837"/>
                </a:lnTo>
                <a:lnTo>
                  <a:pt x="2938779" y="125412"/>
                </a:lnTo>
                <a:close/>
              </a:path>
              <a:path w="2938779" h="531495">
                <a:moveTo>
                  <a:pt x="2938779" y="163512"/>
                </a:moveTo>
                <a:lnTo>
                  <a:pt x="2929254" y="163512"/>
                </a:lnTo>
                <a:lnTo>
                  <a:pt x="2929254" y="134937"/>
                </a:lnTo>
                <a:lnTo>
                  <a:pt x="2938779" y="134937"/>
                </a:lnTo>
                <a:lnTo>
                  <a:pt x="2938779" y="163512"/>
                </a:lnTo>
                <a:close/>
              </a:path>
              <a:path w="2938779" h="531495">
                <a:moveTo>
                  <a:pt x="2938779" y="201612"/>
                </a:moveTo>
                <a:lnTo>
                  <a:pt x="2929254" y="201612"/>
                </a:lnTo>
                <a:lnTo>
                  <a:pt x="2929254" y="173037"/>
                </a:lnTo>
                <a:lnTo>
                  <a:pt x="2938779" y="173037"/>
                </a:lnTo>
                <a:lnTo>
                  <a:pt x="2938779" y="201612"/>
                </a:lnTo>
                <a:close/>
              </a:path>
              <a:path w="2938779" h="531495">
                <a:moveTo>
                  <a:pt x="2938779" y="239712"/>
                </a:moveTo>
                <a:lnTo>
                  <a:pt x="2929254" y="239712"/>
                </a:lnTo>
                <a:lnTo>
                  <a:pt x="2929254" y="211137"/>
                </a:lnTo>
                <a:lnTo>
                  <a:pt x="2938779" y="211137"/>
                </a:lnTo>
                <a:lnTo>
                  <a:pt x="2938779" y="239712"/>
                </a:lnTo>
                <a:close/>
              </a:path>
              <a:path w="2938779" h="531495">
                <a:moveTo>
                  <a:pt x="2938779" y="277812"/>
                </a:moveTo>
                <a:lnTo>
                  <a:pt x="2929254" y="277812"/>
                </a:lnTo>
                <a:lnTo>
                  <a:pt x="2929254" y="249237"/>
                </a:lnTo>
                <a:lnTo>
                  <a:pt x="2938779" y="249237"/>
                </a:lnTo>
                <a:lnTo>
                  <a:pt x="2938779" y="277812"/>
                </a:lnTo>
                <a:close/>
              </a:path>
              <a:path w="2938779" h="531495">
                <a:moveTo>
                  <a:pt x="2938779" y="315912"/>
                </a:moveTo>
                <a:lnTo>
                  <a:pt x="2929254" y="315912"/>
                </a:lnTo>
                <a:lnTo>
                  <a:pt x="2929254" y="287337"/>
                </a:lnTo>
                <a:lnTo>
                  <a:pt x="2938779" y="287337"/>
                </a:lnTo>
                <a:lnTo>
                  <a:pt x="2938779" y="315912"/>
                </a:lnTo>
                <a:close/>
              </a:path>
              <a:path w="2938779" h="531495">
                <a:moveTo>
                  <a:pt x="2938779" y="354012"/>
                </a:moveTo>
                <a:lnTo>
                  <a:pt x="2929254" y="354012"/>
                </a:lnTo>
                <a:lnTo>
                  <a:pt x="2929254" y="325437"/>
                </a:lnTo>
                <a:lnTo>
                  <a:pt x="2938779" y="325437"/>
                </a:lnTo>
                <a:lnTo>
                  <a:pt x="2938779" y="354012"/>
                </a:lnTo>
                <a:close/>
              </a:path>
              <a:path w="2938779" h="531495">
                <a:moveTo>
                  <a:pt x="2938779" y="392112"/>
                </a:moveTo>
                <a:lnTo>
                  <a:pt x="2929254" y="392112"/>
                </a:lnTo>
                <a:lnTo>
                  <a:pt x="2929254" y="363537"/>
                </a:lnTo>
                <a:lnTo>
                  <a:pt x="2938779" y="363537"/>
                </a:lnTo>
                <a:lnTo>
                  <a:pt x="2938779" y="392112"/>
                </a:lnTo>
                <a:close/>
              </a:path>
              <a:path w="2938779" h="531495">
                <a:moveTo>
                  <a:pt x="2938779" y="430212"/>
                </a:moveTo>
                <a:lnTo>
                  <a:pt x="2929254" y="430212"/>
                </a:lnTo>
                <a:lnTo>
                  <a:pt x="2929254" y="401637"/>
                </a:lnTo>
                <a:lnTo>
                  <a:pt x="2938779" y="401637"/>
                </a:lnTo>
                <a:lnTo>
                  <a:pt x="2938779" y="430212"/>
                </a:lnTo>
                <a:close/>
              </a:path>
              <a:path w="2938779" h="531495">
                <a:moveTo>
                  <a:pt x="2938779" y="468312"/>
                </a:moveTo>
                <a:lnTo>
                  <a:pt x="2929254" y="468312"/>
                </a:lnTo>
                <a:lnTo>
                  <a:pt x="2929254" y="439737"/>
                </a:lnTo>
                <a:lnTo>
                  <a:pt x="2938779" y="439737"/>
                </a:lnTo>
                <a:lnTo>
                  <a:pt x="2938779" y="468312"/>
                </a:lnTo>
                <a:close/>
              </a:path>
              <a:path w="2938779" h="531495">
                <a:moveTo>
                  <a:pt x="2938779" y="506412"/>
                </a:moveTo>
                <a:lnTo>
                  <a:pt x="2929254" y="506412"/>
                </a:lnTo>
                <a:lnTo>
                  <a:pt x="2929254" y="477837"/>
                </a:lnTo>
                <a:lnTo>
                  <a:pt x="2938779" y="477837"/>
                </a:lnTo>
                <a:lnTo>
                  <a:pt x="2938779" y="506412"/>
                </a:lnTo>
                <a:close/>
              </a:path>
              <a:path w="2938779" h="531495">
                <a:moveTo>
                  <a:pt x="2929254" y="526732"/>
                </a:moveTo>
                <a:lnTo>
                  <a:pt x="2929254" y="515937"/>
                </a:lnTo>
                <a:lnTo>
                  <a:pt x="2938779" y="515937"/>
                </a:lnTo>
                <a:lnTo>
                  <a:pt x="2938779" y="521970"/>
                </a:lnTo>
                <a:lnTo>
                  <a:pt x="2934017" y="521970"/>
                </a:lnTo>
                <a:lnTo>
                  <a:pt x="2929254" y="526732"/>
                </a:lnTo>
                <a:close/>
              </a:path>
              <a:path w="2938779" h="531495">
                <a:moveTo>
                  <a:pt x="2934017" y="531495"/>
                </a:moveTo>
                <a:lnTo>
                  <a:pt x="2916237" y="531495"/>
                </a:lnTo>
                <a:lnTo>
                  <a:pt x="2916237" y="521970"/>
                </a:lnTo>
                <a:lnTo>
                  <a:pt x="2929254" y="521970"/>
                </a:lnTo>
                <a:lnTo>
                  <a:pt x="2929254" y="526732"/>
                </a:lnTo>
                <a:lnTo>
                  <a:pt x="2938779" y="526732"/>
                </a:lnTo>
                <a:lnTo>
                  <a:pt x="2938551" y="528205"/>
                </a:lnTo>
                <a:lnTo>
                  <a:pt x="2937865" y="529526"/>
                </a:lnTo>
                <a:lnTo>
                  <a:pt x="2936811" y="530580"/>
                </a:lnTo>
                <a:lnTo>
                  <a:pt x="2935490" y="531266"/>
                </a:lnTo>
                <a:lnTo>
                  <a:pt x="2934017" y="531495"/>
                </a:lnTo>
                <a:close/>
              </a:path>
              <a:path w="2938779" h="531495">
                <a:moveTo>
                  <a:pt x="2938779" y="526732"/>
                </a:moveTo>
                <a:lnTo>
                  <a:pt x="2929254" y="526732"/>
                </a:lnTo>
                <a:lnTo>
                  <a:pt x="2934017" y="521970"/>
                </a:lnTo>
                <a:lnTo>
                  <a:pt x="2938779" y="521970"/>
                </a:lnTo>
                <a:lnTo>
                  <a:pt x="2938779" y="526732"/>
                </a:lnTo>
                <a:close/>
              </a:path>
              <a:path w="2938779" h="531495">
                <a:moveTo>
                  <a:pt x="2906712" y="531495"/>
                </a:moveTo>
                <a:lnTo>
                  <a:pt x="2878137" y="531495"/>
                </a:lnTo>
                <a:lnTo>
                  <a:pt x="2878137" y="521970"/>
                </a:lnTo>
                <a:lnTo>
                  <a:pt x="2906712" y="521970"/>
                </a:lnTo>
                <a:lnTo>
                  <a:pt x="2906712" y="531495"/>
                </a:lnTo>
                <a:close/>
              </a:path>
              <a:path w="2938779" h="531495">
                <a:moveTo>
                  <a:pt x="2868612" y="531495"/>
                </a:moveTo>
                <a:lnTo>
                  <a:pt x="2840037" y="531495"/>
                </a:lnTo>
                <a:lnTo>
                  <a:pt x="2840037" y="521970"/>
                </a:lnTo>
                <a:lnTo>
                  <a:pt x="2868612" y="521970"/>
                </a:lnTo>
                <a:lnTo>
                  <a:pt x="2868612" y="531495"/>
                </a:lnTo>
                <a:close/>
              </a:path>
              <a:path w="2938779" h="531495">
                <a:moveTo>
                  <a:pt x="2830512" y="531495"/>
                </a:moveTo>
                <a:lnTo>
                  <a:pt x="2801937" y="531495"/>
                </a:lnTo>
                <a:lnTo>
                  <a:pt x="2801937" y="521970"/>
                </a:lnTo>
                <a:lnTo>
                  <a:pt x="2830512" y="521970"/>
                </a:lnTo>
                <a:lnTo>
                  <a:pt x="2830512" y="531495"/>
                </a:lnTo>
                <a:close/>
              </a:path>
              <a:path w="2938779" h="531495">
                <a:moveTo>
                  <a:pt x="2792412" y="531495"/>
                </a:moveTo>
                <a:lnTo>
                  <a:pt x="2763837" y="531495"/>
                </a:lnTo>
                <a:lnTo>
                  <a:pt x="2763837" y="521970"/>
                </a:lnTo>
                <a:lnTo>
                  <a:pt x="2792412" y="521970"/>
                </a:lnTo>
                <a:lnTo>
                  <a:pt x="2792412" y="531495"/>
                </a:lnTo>
                <a:close/>
              </a:path>
              <a:path w="2938779" h="531495">
                <a:moveTo>
                  <a:pt x="2754312" y="531495"/>
                </a:moveTo>
                <a:lnTo>
                  <a:pt x="2725737" y="531495"/>
                </a:lnTo>
                <a:lnTo>
                  <a:pt x="2725737" y="521970"/>
                </a:lnTo>
                <a:lnTo>
                  <a:pt x="2754312" y="521970"/>
                </a:lnTo>
                <a:lnTo>
                  <a:pt x="2754312" y="531495"/>
                </a:lnTo>
                <a:close/>
              </a:path>
              <a:path w="2938779" h="531495">
                <a:moveTo>
                  <a:pt x="2716212" y="531495"/>
                </a:moveTo>
                <a:lnTo>
                  <a:pt x="2687637" y="531495"/>
                </a:lnTo>
                <a:lnTo>
                  <a:pt x="2687637" y="521970"/>
                </a:lnTo>
                <a:lnTo>
                  <a:pt x="2716212" y="521970"/>
                </a:lnTo>
                <a:lnTo>
                  <a:pt x="2716212" y="531495"/>
                </a:lnTo>
                <a:close/>
              </a:path>
              <a:path w="2938779" h="531495">
                <a:moveTo>
                  <a:pt x="2678112" y="531495"/>
                </a:moveTo>
                <a:lnTo>
                  <a:pt x="2649537" y="531495"/>
                </a:lnTo>
                <a:lnTo>
                  <a:pt x="2649537" y="521970"/>
                </a:lnTo>
                <a:lnTo>
                  <a:pt x="2678112" y="521970"/>
                </a:lnTo>
                <a:lnTo>
                  <a:pt x="2678112" y="531495"/>
                </a:lnTo>
                <a:close/>
              </a:path>
              <a:path w="2938779" h="531495">
                <a:moveTo>
                  <a:pt x="2640012" y="531495"/>
                </a:moveTo>
                <a:lnTo>
                  <a:pt x="2611437" y="531495"/>
                </a:lnTo>
                <a:lnTo>
                  <a:pt x="2611437" y="521970"/>
                </a:lnTo>
                <a:lnTo>
                  <a:pt x="2640012" y="521970"/>
                </a:lnTo>
                <a:lnTo>
                  <a:pt x="2640012" y="531495"/>
                </a:lnTo>
                <a:close/>
              </a:path>
              <a:path w="2938779" h="531495">
                <a:moveTo>
                  <a:pt x="2601912" y="531495"/>
                </a:moveTo>
                <a:lnTo>
                  <a:pt x="2573337" y="531495"/>
                </a:lnTo>
                <a:lnTo>
                  <a:pt x="2573337" y="521970"/>
                </a:lnTo>
                <a:lnTo>
                  <a:pt x="2601912" y="521970"/>
                </a:lnTo>
                <a:lnTo>
                  <a:pt x="2601912" y="531495"/>
                </a:lnTo>
                <a:close/>
              </a:path>
              <a:path w="2938779" h="531495">
                <a:moveTo>
                  <a:pt x="2563812" y="531495"/>
                </a:moveTo>
                <a:lnTo>
                  <a:pt x="2535237" y="531495"/>
                </a:lnTo>
                <a:lnTo>
                  <a:pt x="2535237" y="521970"/>
                </a:lnTo>
                <a:lnTo>
                  <a:pt x="2563812" y="521970"/>
                </a:lnTo>
                <a:lnTo>
                  <a:pt x="2563812" y="531495"/>
                </a:lnTo>
                <a:close/>
              </a:path>
              <a:path w="2938779" h="531495">
                <a:moveTo>
                  <a:pt x="2525712" y="531495"/>
                </a:moveTo>
                <a:lnTo>
                  <a:pt x="2497137" y="531495"/>
                </a:lnTo>
                <a:lnTo>
                  <a:pt x="2497137" y="521970"/>
                </a:lnTo>
                <a:lnTo>
                  <a:pt x="2525712" y="521970"/>
                </a:lnTo>
                <a:lnTo>
                  <a:pt x="2525712" y="531495"/>
                </a:lnTo>
                <a:close/>
              </a:path>
              <a:path w="2938779" h="531495">
                <a:moveTo>
                  <a:pt x="2487612" y="531495"/>
                </a:moveTo>
                <a:lnTo>
                  <a:pt x="2459037" y="531495"/>
                </a:lnTo>
                <a:lnTo>
                  <a:pt x="2459037" y="521970"/>
                </a:lnTo>
                <a:lnTo>
                  <a:pt x="2487612" y="521970"/>
                </a:lnTo>
                <a:lnTo>
                  <a:pt x="2487612" y="531495"/>
                </a:lnTo>
                <a:close/>
              </a:path>
              <a:path w="2938779" h="531495">
                <a:moveTo>
                  <a:pt x="2449512" y="531495"/>
                </a:moveTo>
                <a:lnTo>
                  <a:pt x="2420937" y="531495"/>
                </a:lnTo>
                <a:lnTo>
                  <a:pt x="2420937" y="521970"/>
                </a:lnTo>
                <a:lnTo>
                  <a:pt x="2449512" y="521970"/>
                </a:lnTo>
                <a:lnTo>
                  <a:pt x="2449512" y="531495"/>
                </a:lnTo>
                <a:close/>
              </a:path>
              <a:path w="2938779" h="531495">
                <a:moveTo>
                  <a:pt x="2411412" y="531495"/>
                </a:moveTo>
                <a:lnTo>
                  <a:pt x="2382837" y="531495"/>
                </a:lnTo>
                <a:lnTo>
                  <a:pt x="2382837" y="521970"/>
                </a:lnTo>
                <a:lnTo>
                  <a:pt x="2411412" y="521970"/>
                </a:lnTo>
                <a:lnTo>
                  <a:pt x="2411412" y="531495"/>
                </a:lnTo>
                <a:close/>
              </a:path>
              <a:path w="2938779" h="531495">
                <a:moveTo>
                  <a:pt x="2373312" y="531495"/>
                </a:moveTo>
                <a:lnTo>
                  <a:pt x="2344737" y="531495"/>
                </a:lnTo>
                <a:lnTo>
                  <a:pt x="2344737" y="521970"/>
                </a:lnTo>
                <a:lnTo>
                  <a:pt x="2373312" y="521970"/>
                </a:lnTo>
                <a:lnTo>
                  <a:pt x="2373312" y="531495"/>
                </a:lnTo>
                <a:close/>
              </a:path>
              <a:path w="2938779" h="531495">
                <a:moveTo>
                  <a:pt x="2335212" y="531495"/>
                </a:moveTo>
                <a:lnTo>
                  <a:pt x="2306637" y="531495"/>
                </a:lnTo>
                <a:lnTo>
                  <a:pt x="2306637" y="521970"/>
                </a:lnTo>
                <a:lnTo>
                  <a:pt x="2335212" y="521970"/>
                </a:lnTo>
                <a:lnTo>
                  <a:pt x="2335212" y="531495"/>
                </a:lnTo>
                <a:close/>
              </a:path>
              <a:path w="2938779" h="531495">
                <a:moveTo>
                  <a:pt x="2297112" y="531495"/>
                </a:moveTo>
                <a:lnTo>
                  <a:pt x="2268537" y="531495"/>
                </a:lnTo>
                <a:lnTo>
                  <a:pt x="2268537" y="521970"/>
                </a:lnTo>
                <a:lnTo>
                  <a:pt x="2297112" y="521970"/>
                </a:lnTo>
                <a:lnTo>
                  <a:pt x="2297112" y="531495"/>
                </a:lnTo>
                <a:close/>
              </a:path>
              <a:path w="2938779" h="531495">
                <a:moveTo>
                  <a:pt x="2259012" y="531495"/>
                </a:moveTo>
                <a:lnTo>
                  <a:pt x="2230437" y="531495"/>
                </a:lnTo>
                <a:lnTo>
                  <a:pt x="2230437" y="521970"/>
                </a:lnTo>
                <a:lnTo>
                  <a:pt x="2259012" y="521970"/>
                </a:lnTo>
                <a:lnTo>
                  <a:pt x="2259012" y="531495"/>
                </a:lnTo>
                <a:close/>
              </a:path>
              <a:path w="2938779" h="531495">
                <a:moveTo>
                  <a:pt x="2220912" y="531495"/>
                </a:moveTo>
                <a:lnTo>
                  <a:pt x="2192337" y="531495"/>
                </a:lnTo>
                <a:lnTo>
                  <a:pt x="2192337" y="521970"/>
                </a:lnTo>
                <a:lnTo>
                  <a:pt x="2220912" y="521970"/>
                </a:lnTo>
                <a:lnTo>
                  <a:pt x="2220912" y="531495"/>
                </a:lnTo>
                <a:close/>
              </a:path>
              <a:path w="2938779" h="531495">
                <a:moveTo>
                  <a:pt x="2182812" y="531495"/>
                </a:moveTo>
                <a:lnTo>
                  <a:pt x="2154237" y="531495"/>
                </a:lnTo>
                <a:lnTo>
                  <a:pt x="2154237" y="521970"/>
                </a:lnTo>
                <a:lnTo>
                  <a:pt x="2182812" y="521970"/>
                </a:lnTo>
                <a:lnTo>
                  <a:pt x="2182812" y="531495"/>
                </a:lnTo>
                <a:close/>
              </a:path>
              <a:path w="2938779" h="531495">
                <a:moveTo>
                  <a:pt x="2144712" y="531495"/>
                </a:moveTo>
                <a:lnTo>
                  <a:pt x="2116137" y="531495"/>
                </a:lnTo>
                <a:lnTo>
                  <a:pt x="2116137" y="521970"/>
                </a:lnTo>
                <a:lnTo>
                  <a:pt x="2144712" y="521970"/>
                </a:lnTo>
                <a:lnTo>
                  <a:pt x="2144712" y="531495"/>
                </a:lnTo>
                <a:close/>
              </a:path>
              <a:path w="2938779" h="531495">
                <a:moveTo>
                  <a:pt x="2106612" y="531495"/>
                </a:moveTo>
                <a:lnTo>
                  <a:pt x="2078037" y="531495"/>
                </a:lnTo>
                <a:lnTo>
                  <a:pt x="2078037" y="521970"/>
                </a:lnTo>
                <a:lnTo>
                  <a:pt x="2106612" y="521970"/>
                </a:lnTo>
                <a:lnTo>
                  <a:pt x="2106612" y="531495"/>
                </a:lnTo>
                <a:close/>
              </a:path>
              <a:path w="2938779" h="531495">
                <a:moveTo>
                  <a:pt x="2068512" y="531495"/>
                </a:moveTo>
                <a:lnTo>
                  <a:pt x="2039937" y="531495"/>
                </a:lnTo>
                <a:lnTo>
                  <a:pt x="2039937" y="521970"/>
                </a:lnTo>
                <a:lnTo>
                  <a:pt x="2068512" y="521970"/>
                </a:lnTo>
                <a:lnTo>
                  <a:pt x="2068512" y="531495"/>
                </a:lnTo>
                <a:close/>
              </a:path>
              <a:path w="2938779" h="531495">
                <a:moveTo>
                  <a:pt x="2030412" y="531495"/>
                </a:moveTo>
                <a:lnTo>
                  <a:pt x="2001837" y="531495"/>
                </a:lnTo>
                <a:lnTo>
                  <a:pt x="2001837" y="521970"/>
                </a:lnTo>
                <a:lnTo>
                  <a:pt x="2030412" y="521970"/>
                </a:lnTo>
                <a:lnTo>
                  <a:pt x="2030412" y="531495"/>
                </a:lnTo>
                <a:close/>
              </a:path>
              <a:path w="2938779" h="531495">
                <a:moveTo>
                  <a:pt x="1992312" y="531495"/>
                </a:moveTo>
                <a:lnTo>
                  <a:pt x="1963737" y="531495"/>
                </a:lnTo>
                <a:lnTo>
                  <a:pt x="1963737" y="521970"/>
                </a:lnTo>
                <a:lnTo>
                  <a:pt x="1992312" y="521970"/>
                </a:lnTo>
                <a:lnTo>
                  <a:pt x="1992312" y="531495"/>
                </a:lnTo>
                <a:close/>
              </a:path>
              <a:path w="2938779" h="531495">
                <a:moveTo>
                  <a:pt x="1954212" y="531495"/>
                </a:moveTo>
                <a:lnTo>
                  <a:pt x="1925637" y="531495"/>
                </a:lnTo>
                <a:lnTo>
                  <a:pt x="1925637" y="521970"/>
                </a:lnTo>
                <a:lnTo>
                  <a:pt x="1954212" y="521970"/>
                </a:lnTo>
                <a:lnTo>
                  <a:pt x="1954212" y="531495"/>
                </a:lnTo>
                <a:close/>
              </a:path>
              <a:path w="2938779" h="531495">
                <a:moveTo>
                  <a:pt x="1916112" y="531495"/>
                </a:moveTo>
                <a:lnTo>
                  <a:pt x="1887537" y="531495"/>
                </a:lnTo>
                <a:lnTo>
                  <a:pt x="1887537" y="521970"/>
                </a:lnTo>
                <a:lnTo>
                  <a:pt x="1916112" y="521970"/>
                </a:lnTo>
                <a:lnTo>
                  <a:pt x="1916112" y="531495"/>
                </a:lnTo>
                <a:close/>
              </a:path>
              <a:path w="2938779" h="531495">
                <a:moveTo>
                  <a:pt x="1878012" y="531495"/>
                </a:moveTo>
                <a:lnTo>
                  <a:pt x="1849437" y="531495"/>
                </a:lnTo>
                <a:lnTo>
                  <a:pt x="1849437" y="521970"/>
                </a:lnTo>
                <a:lnTo>
                  <a:pt x="1878012" y="521970"/>
                </a:lnTo>
                <a:lnTo>
                  <a:pt x="1878012" y="531495"/>
                </a:lnTo>
                <a:close/>
              </a:path>
              <a:path w="2938779" h="531495">
                <a:moveTo>
                  <a:pt x="1839912" y="531495"/>
                </a:moveTo>
                <a:lnTo>
                  <a:pt x="1811337" y="531495"/>
                </a:lnTo>
                <a:lnTo>
                  <a:pt x="1811337" y="521970"/>
                </a:lnTo>
                <a:lnTo>
                  <a:pt x="1839912" y="521970"/>
                </a:lnTo>
                <a:lnTo>
                  <a:pt x="1839912" y="531495"/>
                </a:lnTo>
                <a:close/>
              </a:path>
              <a:path w="2938779" h="531495">
                <a:moveTo>
                  <a:pt x="1801812" y="531495"/>
                </a:moveTo>
                <a:lnTo>
                  <a:pt x="1773237" y="531495"/>
                </a:lnTo>
                <a:lnTo>
                  <a:pt x="1773237" y="521970"/>
                </a:lnTo>
                <a:lnTo>
                  <a:pt x="1801812" y="521970"/>
                </a:lnTo>
                <a:lnTo>
                  <a:pt x="1801812" y="531495"/>
                </a:lnTo>
                <a:close/>
              </a:path>
              <a:path w="2938779" h="531495">
                <a:moveTo>
                  <a:pt x="1763712" y="531495"/>
                </a:moveTo>
                <a:lnTo>
                  <a:pt x="1735137" y="531495"/>
                </a:lnTo>
                <a:lnTo>
                  <a:pt x="1735137" y="521970"/>
                </a:lnTo>
                <a:lnTo>
                  <a:pt x="1763712" y="521970"/>
                </a:lnTo>
                <a:lnTo>
                  <a:pt x="1763712" y="531495"/>
                </a:lnTo>
                <a:close/>
              </a:path>
              <a:path w="2938779" h="531495">
                <a:moveTo>
                  <a:pt x="1725612" y="531495"/>
                </a:moveTo>
                <a:lnTo>
                  <a:pt x="1697037" y="531495"/>
                </a:lnTo>
                <a:lnTo>
                  <a:pt x="1697037" y="521970"/>
                </a:lnTo>
                <a:lnTo>
                  <a:pt x="1725612" y="521970"/>
                </a:lnTo>
                <a:lnTo>
                  <a:pt x="1725612" y="531495"/>
                </a:lnTo>
                <a:close/>
              </a:path>
              <a:path w="2938779" h="531495">
                <a:moveTo>
                  <a:pt x="1687512" y="531495"/>
                </a:moveTo>
                <a:lnTo>
                  <a:pt x="1658937" y="531495"/>
                </a:lnTo>
                <a:lnTo>
                  <a:pt x="1658937" y="521970"/>
                </a:lnTo>
                <a:lnTo>
                  <a:pt x="1687512" y="521970"/>
                </a:lnTo>
                <a:lnTo>
                  <a:pt x="1687512" y="531495"/>
                </a:lnTo>
                <a:close/>
              </a:path>
              <a:path w="2938779" h="531495">
                <a:moveTo>
                  <a:pt x="1649412" y="531495"/>
                </a:moveTo>
                <a:lnTo>
                  <a:pt x="1620837" y="531495"/>
                </a:lnTo>
                <a:lnTo>
                  <a:pt x="1620837" y="521970"/>
                </a:lnTo>
                <a:lnTo>
                  <a:pt x="1649412" y="521970"/>
                </a:lnTo>
                <a:lnTo>
                  <a:pt x="1649412" y="531495"/>
                </a:lnTo>
                <a:close/>
              </a:path>
              <a:path w="2938779" h="531495">
                <a:moveTo>
                  <a:pt x="1611312" y="531495"/>
                </a:moveTo>
                <a:lnTo>
                  <a:pt x="1582737" y="531495"/>
                </a:lnTo>
                <a:lnTo>
                  <a:pt x="1582737" y="521970"/>
                </a:lnTo>
                <a:lnTo>
                  <a:pt x="1611312" y="521970"/>
                </a:lnTo>
                <a:lnTo>
                  <a:pt x="1611312" y="531495"/>
                </a:lnTo>
                <a:close/>
              </a:path>
              <a:path w="2938779" h="531495">
                <a:moveTo>
                  <a:pt x="1573212" y="531495"/>
                </a:moveTo>
                <a:lnTo>
                  <a:pt x="1544637" y="531495"/>
                </a:lnTo>
                <a:lnTo>
                  <a:pt x="1544637" y="521970"/>
                </a:lnTo>
                <a:lnTo>
                  <a:pt x="1573212" y="521970"/>
                </a:lnTo>
                <a:lnTo>
                  <a:pt x="1573212" y="531495"/>
                </a:lnTo>
                <a:close/>
              </a:path>
              <a:path w="2938779" h="531495">
                <a:moveTo>
                  <a:pt x="1535112" y="531495"/>
                </a:moveTo>
                <a:lnTo>
                  <a:pt x="1506537" y="531495"/>
                </a:lnTo>
                <a:lnTo>
                  <a:pt x="1506537" y="521970"/>
                </a:lnTo>
                <a:lnTo>
                  <a:pt x="1535112" y="521970"/>
                </a:lnTo>
                <a:lnTo>
                  <a:pt x="1535112" y="531495"/>
                </a:lnTo>
                <a:close/>
              </a:path>
              <a:path w="2938779" h="531495">
                <a:moveTo>
                  <a:pt x="1497012" y="531495"/>
                </a:moveTo>
                <a:lnTo>
                  <a:pt x="1468437" y="531495"/>
                </a:lnTo>
                <a:lnTo>
                  <a:pt x="1468437" y="521970"/>
                </a:lnTo>
                <a:lnTo>
                  <a:pt x="1497012" y="521970"/>
                </a:lnTo>
                <a:lnTo>
                  <a:pt x="1497012" y="531495"/>
                </a:lnTo>
                <a:close/>
              </a:path>
              <a:path w="2938779" h="531495">
                <a:moveTo>
                  <a:pt x="1458912" y="531495"/>
                </a:moveTo>
                <a:lnTo>
                  <a:pt x="1430337" y="531495"/>
                </a:lnTo>
                <a:lnTo>
                  <a:pt x="1430337" y="521970"/>
                </a:lnTo>
                <a:lnTo>
                  <a:pt x="1458912" y="521970"/>
                </a:lnTo>
                <a:lnTo>
                  <a:pt x="1458912" y="531495"/>
                </a:lnTo>
                <a:close/>
              </a:path>
              <a:path w="2938779" h="531495">
                <a:moveTo>
                  <a:pt x="1420812" y="531495"/>
                </a:moveTo>
                <a:lnTo>
                  <a:pt x="1392237" y="531495"/>
                </a:lnTo>
                <a:lnTo>
                  <a:pt x="1392237" y="521970"/>
                </a:lnTo>
                <a:lnTo>
                  <a:pt x="1420812" y="521970"/>
                </a:lnTo>
                <a:lnTo>
                  <a:pt x="1420812" y="531495"/>
                </a:lnTo>
                <a:close/>
              </a:path>
              <a:path w="2938779" h="531495">
                <a:moveTo>
                  <a:pt x="1382712" y="531495"/>
                </a:moveTo>
                <a:lnTo>
                  <a:pt x="1354137" y="531495"/>
                </a:lnTo>
                <a:lnTo>
                  <a:pt x="1354137" y="521970"/>
                </a:lnTo>
                <a:lnTo>
                  <a:pt x="1382712" y="521970"/>
                </a:lnTo>
                <a:lnTo>
                  <a:pt x="1382712" y="531495"/>
                </a:lnTo>
                <a:close/>
              </a:path>
              <a:path w="2938779" h="531495">
                <a:moveTo>
                  <a:pt x="1344612" y="531495"/>
                </a:moveTo>
                <a:lnTo>
                  <a:pt x="1316037" y="531495"/>
                </a:lnTo>
                <a:lnTo>
                  <a:pt x="1316037" y="521970"/>
                </a:lnTo>
                <a:lnTo>
                  <a:pt x="1344612" y="521970"/>
                </a:lnTo>
                <a:lnTo>
                  <a:pt x="1344612" y="531495"/>
                </a:lnTo>
                <a:close/>
              </a:path>
              <a:path w="2938779" h="531495">
                <a:moveTo>
                  <a:pt x="1306512" y="531495"/>
                </a:moveTo>
                <a:lnTo>
                  <a:pt x="1277937" y="531495"/>
                </a:lnTo>
                <a:lnTo>
                  <a:pt x="1277937" y="521970"/>
                </a:lnTo>
                <a:lnTo>
                  <a:pt x="1306512" y="521970"/>
                </a:lnTo>
                <a:lnTo>
                  <a:pt x="1306512" y="531495"/>
                </a:lnTo>
                <a:close/>
              </a:path>
              <a:path w="2938779" h="531495">
                <a:moveTo>
                  <a:pt x="1268412" y="531495"/>
                </a:moveTo>
                <a:lnTo>
                  <a:pt x="1239837" y="531495"/>
                </a:lnTo>
                <a:lnTo>
                  <a:pt x="1239837" y="521970"/>
                </a:lnTo>
                <a:lnTo>
                  <a:pt x="1268412" y="521970"/>
                </a:lnTo>
                <a:lnTo>
                  <a:pt x="1268412" y="531495"/>
                </a:lnTo>
                <a:close/>
              </a:path>
              <a:path w="2938779" h="531495">
                <a:moveTo>
                  <a:pt x="1230312" y="531495"/>
                </a:moveTo>
                <a:lnTo>
                  <a:pt x="1201737" y="531495"/>
                </a:lnTo>
                <a:lnTo>
                  <a:pt x="1201737" y="521970"/>
                </a:lnTo>
                <a:lnTo>
                  <a:pt x="1230312" y="521970"/>
                </a:lnTo>
                <a:lnTo>
                  <a:pt x="1230312" y="531495"/>
                </a:lnTo>
                <a:close/>
              </a:path>
              <a:path w="2938779" h="531495">
                <a:moveTo>
                  <a:pt x="1192212" y="531495"/>
                </a:moveTo>
                <a:lnTo>
                  <a:pt x="1163637" y="531495"/>
                </a:lnTo>
                <a:lnTo>
                  <a:pt x="1163637" y="521970"/>
                </a:lnTo>
                <a:lnTo>
                  <a:pt x="1192212" y="521970"/>
                </a:lnTo>
                <a:lnTo>
                  <a:pt x="1192212" y="531495"/>
                </a:lnTo>
                <a:close/>
              </a:path>
              <a:path w="2938779" h="531495">
                <a:moveTo>
                  <a:pt x="1154112" y="531495"/>
                </a:moveTo>
                <a:lnTo>
                  <a:pt x="1125537" y="531495"/>
                </a:lnTo>
                <a:lnTo>
                  <a:pt x="1125537" y="521970"/>
                </a:lnTo>
                <a:lnTo>
                  <a:pt x="1154112" y="521970"/>
                </a:lnTo>
                <a:lnTo>
                  <a:pt x="1154112" y="531495"/>
                </a:lnTo>
                <a:close/>
              </a:path>
              <a:path w="2938779" h="531495">
                <a:moveTo>
                  <a:pt x="1116012" y="531495"/>
                </a:moveTo>
                <a:lnTo>
                  <a:pt x="1087437" y="531495"/>
                </a:lnTo>
                <a:lnTo>
                  <a:pt x="1087437" y="521970"/>
                </a:lnTo>
                <a:lnTo>
                  <a:pt x="1116012" y="521970"/>
                </a:lnTo>
                <a:lnTo>
                  <a:pt x="1116012" y="531495"/>
                </a:lnTo>
                <a:close/>
              </a:path>
              <a:path w="2938779" h="531495">
                <a:moveTo>
                  <a:pt x="1077912" y="531495"/>
                </a:moveTo>
                <a:lnTo>
                  <a:pt x="1049337" y="531495"/>
                </a:lnTo>
                <a:lnTo>
                  <a:pt x="1049337" y="521970"/>
                </a:lnTo>
                <a:lnTo>
                  <a:pt x="1077912" y="521970"/>
                </a:lnTo>
                <a:lnTo>
                  <a:pt x="1077912" y="531495"/>
                </a:lnTo>
                <a:close/>
              </a:path>
              <a:path w="2938779" h="531495">
                <a:moveTo>
                  <a:pt x="1039812" y="531495"/>
                </a:moveTo>
                <a:lnTo>
                  <a:pt x="1011237" y="531495"/>
                </a:lnTo>
                <a:lnTo>
                  <a:pt x="1011237" y="521970"/>
                </a:lnTo>
                <a:lnTo>
                  <a:pt x="1039812" y="521970"/>
                </a:lnTo>
                <a:lnTo>
                  <a:pt x="1039812" y="531495"/>
                </a:lnTo>
                <a:close/>
              </a:path>
              <a:path w="2938779" h="531495">
                <a:moveTo>
                  <a:pt x="1001712" y="531495"/>
                </a:moveTo>
                <a:lnTo>
                  <a:pt x="973137" y="531495"/>
                </a:lnTo>
                <a:lnTo>
                  <a:pt x="973137" y="521970"/>
                </a:lnTo>
                <a:lnTo>
                  <a:pt x="1001712" y="521970"/>
                </a:lnTo>
                <a:lnTo>
                  <a:pt x="1001712" y="531495"/>
                </a:lnTo>
                <a:close/>
              </a:path>
              <a:path w="2938779" h="531495">
                <a:moveTo>
                  <a:pt x="963612" y="531495"/>
                </a:moveTo>
                <a:lnTo>
                  <a:pt x="935037" y="531495"/>
                </a:lnTo>
                <a:lnTo>
                  <a:pt x="935037" y="521970"/>
                </a:lnTo>
                <a:lnTo>
                  <a:pt x="963612" y="521970"/>
                </a:lnTo>
                <a:lnTo>
                  <a:pt x="963612" y="531495"/>
                </a:lnTo>
                <a:close/>
              </a:path>
              <a:path w="2938779" h="531495">
                <a:moveTo>
                  <a:pt x="925512" y="531495"/>
                </a:moveTo>
                <a:lnTo>
                  <a:pt x="896937" y="531495"/>
                </a:lnTo>
                <a:lnTo>
                  <a:pt x="896937" y="521970"/>
                </a:lnTo>
                <a:lnTo>
                  <a:pt x="925512" y="521970"/>
                </a:lnTo>
                <a:lnTo>
                  <a:pt x="925512" y="531495"/>
                </a:lnTo>
                <a:close/>
              </a:path>
              <a:path w="2938779" h="531495">
                <a:moveTo>
                  <a:pt x="887412" y="531495"/>
                </a:moveTo>
                <a:lnTo>
                  <a:pt x="858837" y="531495"/>
                </a:lnTo>
                <a:lnTo>
                  <a:pt x="858837" y="521970"/>
                </a:lnTo>
                <a:lnTo>
                  <a:pt x="887412" y="521970"/>
                </a:lnTo>
                <a:lnTo>
                  <a:pt x="887412" y="531495"/>
                </a:lnTo>
                <a:close/>
              </a:path>
              <a:path w="2938779" h="531495">
                <a:moveTo>
                  <a:pt x="849312" y="531495"/>
                </a:moveTo>
                <a:lnTo>
                  <a:pt x="820737" y="531495"/>
                </a:lnTo>
                <a:lnTo>
                  <a:pt x="820737" y="521970"/>
                </a:lnTo>
                <a:lnTo>
                  <a:pt x="849312" y="521970"/>
                </a:lnTo>
                <a:lnTo>
                  <a:pt x="849312" y="531495"/>
                </a:lnTo>
                <a:close/>
              </a:path>
              <a:path w="2938779" h="531495">
                <a:moveTo>
                  <a:pt x="811212" y="531495"/>
                </a:moveTo>
                <a:lnTo>
                  <a:pt x="782637" y="531495"/>
                </a:lnTo>
                <a:lnTo>
                  <a:pt x="782637" y="521970"/>
                </a:lnTo>
                <a:lnTo>
                  <a:pt x="811212" y="521970"/>
                </a:lnTo>
                <a:lnTo>
                  <a:pt x="811212" y="531495"/>
                </a:lnTo>
                <a:close/>
              </a:path>
              <a:path w="2938779" h="531495">
                <a:moveTo>
                  <a:pt x="773112" y="531495"/>
                </a:moveTo>
                <a:lnTo>
                  <a:pt x="744537" y="531495"/>
                </a:lnTo>
                <a:lnTo>
                  <a:pt x="744537" y="521970"/>
                </a:lnTo>
                <a:lnTo>
                  <a:pt x="773112" y="521970"/>
                </a:lnTo>
                <a:lnTo>
                  <a:pt x="773112" y="531495"/>
                </a:lnTo>
                <a:close/>
              </a:path>
              <a:path w="2938779" h="531495">
                <a:moveTo>
                  <a:pt x="735012" y="531495"/>
                </a:moveTo>
                <a:lnTo>
                  <a:pt x="706437" y="531495"/>
                </a:lnTo>
                <a:lnTo>
                  <a:pt x="706437" y="521970"/>
                </a:lnTo>
                <a:lnTo>
                  <a:pt x="735012" y="521970"/>
                </a:lnTo>
                <a:lnTo>
                  <a:pt x="735012" y="531495"/>
                </a:lnTo>
                <a:close/>
              </a:path>
              <a:path w="2938779" h="531495">
                <a:moveTo>
                  <a:pt x="696912" y="531495"/>
                </a:moveTo>
                <a:lnTo>
                  <a:pt x="668337" y="531495"/>
                </a:lnTo>
                <a:lnTo>
                  <a:pt x="668337" y="521970"/>
                </a:lnTo>
                <a:lnTo>
                  <a:pt x="696912" y="521970"/>
                </a:lnTo>
                <a:lnTo>
                  <a:pt x="696912" y="531495"/>
                </a:lnTo>
                <a:close/>
              </a:path>
              <a:path w="2938779" h="531495">
                <a:moveTo>
                  <a:pt x="658812" y="531495"/>
                </a:moveTo>
                <a:lnTo>
                  <a:pt x="630237" y="531495"/>
                </a:lnTo>
                <a:lnTo>
                  <a:pt x="630237" y="521970"/>
                </a:lnTo>
                <a:lnTo>
                  <a:pt x="658812" y="521970"/>
                </a:lnTo>
                <a:lnTo>
                  <a:pt x="658812" y="531495"/>
                </a:lnTo>
                <a:close/>
              </a:path>
              <a:path w="2938779" h="531495">
                <a:moveTo>
                  <a:pt x="620712" y="531495"/>
                </a:moveTo>
                <a:lnTo>
                  <a:pt x="592137" y="531495"/>
                </a:lnTo>
                <a:lnTo>
                  <a:pt x="592137" y="521970"/>
                </a:lnTo>
                <a:lnTo>
                  <a:pt x="620712" y="521970"/>
                </a:lnTo>
                <a:lnTo>
                  <a:pt x="620712" y="531495"/>
                </a:lnTo>
                <a:close/>
              </a:path>
              <a:path w="2938779" h="531495">
                <a:moveTo>
                  <a:pt x="582612" y="531495"/>
                </a:moveTo>
                <a:lnTo>
                  <a:pt x="554037" y="531495"/>
                </a:lnTo>
                <a:lnTo>
                  <a:pt x="554037" y="521970"/>
                </a:lnTo>
                <a:lnTo>
                  <a:pt x="582612" y="521970"/>
                </a:lnTo>
                <a:lnTo>
                  <a:pt x="582612" y="531495"/>
                </a:lnTo>
                <a:close/>
              </a:path>
              <a:path w="2938779" h="531495">
                <a:moveTo>
                  <a:pt x="544512" y="531495"/>
                </a:moveTo>
                <a:lnTo>
                  <a:pt x="515937" y="531495"/>
                </a:lnTo>
                <a:lnTo>
                  <a:pt x="515937" y="521970"/>
                </a:lnTo>
                <a:lnTo>
                  <a:pt x="544512" y="521970"/>
                </a:lnTo>
                <a:lnTo>
                  <a:pt x="544512" y="531495"/>
                </a:lnTo>
                <a:close/>
              </a:path>
              <a:path w="2938779" h="531495">
                <a:moveTo>
                  <a:pt x="506412" y="531495"/>
                </a:moveTo>
                <a:lnTo>
                  <a:pt x="477837" y="531495"/>
                </a:lnTo>
                <a:lnTo>
                  <a:pt x="477837" y="521970"/>
                </a:lnTo>
                <a:lnTo>
                  <a:pt x="506412" y="521970"/>
                </a:lnTo>
                <a:lnTo>
                  <a:pt x="506412" y="531495"/>
                </a:lnTo>
                <a:close/>
              </a:path>
              <a:path w="2938779" h="531495">
                <a:moveTo>
                  <a:pt x="468312" y="531495"/>
                </a:moveTo>
                <a:lnTo>
                  <a:pt x="439737" y="531495"/>
                </a:lnTo>
                <a:lnTo>
                  <a:pt x="439737" y="521970"/>
                </a:lnTo>
                <a:lnTo>
                  <a:pt x="468312" y="521970"/>
                </a:lnTo>
                <a:lnTo>
                  <a:pt x="468312" y="531495"/>
                </a:lnTo>
                <a:close/>
              </a:path>
              <a:path w="2938779" h="531495">
                <a:moveTo>
                  <a:pt x="430212" y="531495"/>
                </a:moveTo>
                <a:lnTo>
                  <a:pt x="401637" y="531495"/>
                </a:lnTo>
                <a:lnTo>
                  <a:pt x="401637" y="521970"/>
                </a:lnTo>
                <a:lnTo>
                  <a:pt x="430212" y="521970"/>
                </a:lnTo>
                <a:lnTo>
                  <a:pt x="430212" y="531495"/>
                </a:lnTo>
                <a:close/>
              </a:path>
              <a:path w="2938779" h="531495">
                <a:moveTo>
                  <a:pt x="392112" y="531495"/>
                </a:moveTo>
                <a:lnTo>
                  <a:pt x="363537" y="531495"/>
                </a:lnTo>
                <a:lnTo>
                  <a:pt x="363537" y="521970"/>
                </a:lnTo>
                <a:lnTo>
                  <a:pt x="392112" y="521970"/>
                </a:lnTo>
                <a:lnTo>
                  <a:pt x="392112" y="531495"/>
                </a:lnTo>
                <a:close/>
              </a:path>
              <a:path w="2938779" h="531495">
                <a:moveTo>
                  <a:pt x="354012" y="531495"/>
                </a:moveTo>
                <a:lnTo>
                  <a:pt x="325437" y="531495"/>
                </a:lnTo>
                <a:lnTo>
                  <a:pt x="325437" y="521970"/>
                </a:lnTo>
                <a:lnTo>
                  <a:pt x="354012" y="521970"/>
                </a:lnTo>
                <a:lnTo>
                  <a:pt x="354012" y="531495"/>
                </a:lnTo>
                <a:close/>
              </a:path>
              <a:path w="2938779" h="531495">
                <a:moveTo>
                  <a:pt x="315912" y="531495"/>
                </a:moveTo>
                <a:lnTo>
                  <a:pt x="287337" y="531495"/>
                </a:lnTo>
                <a:lnTo>
                  <a:pt x="287337" y="521970"/>
                </a:lnTo>
                <a:lnTo>
                  <a:pt x="315912" y="521970"/>
                </a:lnTo>
                <a:lnTo>
                  <a:pt x="315912" y="531495"/>
                </a:lnTo>
                <a:close/>
              </a:path>
              <a:path w="2938779" h="531495">
                <a:moveTo>
                  <a:pt x="277812" y="531495"/>
                </a:moveTo>
                <a:lnTo>
                  <a:pt x="249237" y="531495"/>
                </a:lnTo>
                <a:lnTo>
                  <a:pt x="249237" y="521970"/>
                </a:lnTo>
                <a:lnTo>
                  <a:pt x="277812" y="521970"/>
                </a:lnTo>
                <a:lnTo>
                  <a:pt x="277812" y="531495"/>
                </a:lnTo>
                <a:close/>
              </a:path>
              <a:path w="2938779" h="531495">
                <a:moveTo>
                  <a:pt x="239712" y="531495"/>
                </a:moveTo>
                <a:lnTo>
                  <a:pt x="211137" y="531495"/>
                </a:lnTo>
                <a:lnTo>
                  <a:pt x="211137" y="521970"/>
                </a:lnTo>
                <a:lnTo>
                  <a:pt x="239712" y="521970"/>
                </a:lnTo>
                <a:lnTo>
                  <a:pt x="239712" y="531495"/>
                </a:lnTo>
                <a:close/>
              </a:path>
              <a:path w="2938779" h="531495">
                <a:moveTo>
                  <a:pt x="201612" y="531495"/>
                </a:moveTo>
                <a:lnTo>
                  <a:pt x="173037" y="531495"/>
                </a:lnTo>
                <a:lnTo>
                  <a:pt x="173037" y="521970"/>
                </a:lnTo>
                <a:lnTo>
                  <a:pt x="201612" y="521970"/>
                </a:lnTo>
                <a:lnTo>
                  <a:pt x="201612" y="531495"/>
                </a:lnTo>
                <a:close/>
              </a:path>
              <a:path w="2938779" h="531495">
                <a:moveTo>
                  <a:pt x="163512" y="531495"/>
                </a:moveTo>
                <a:lnTo>
                  <a:pt x="134937" y="531495"/>
                </a:lnTo>
                <a:lnTo>
                  <a:pt x="134937" y="521970"/>
                </a:lnTo>
                <a:lnTo>
                  <a:pt x="163512" y="521970"/>
                </a:lnTo>
                <a:lnTo>
                  <a:pt x="163512" y="531495"/>
                </a:lnTo>
                <a:close/>
              </a:path>
              <a:path w="2938779" h="531495">
                <a:moveTo>
                  <a:pt x="125412" y="531495"/>
                </a:moveTo>
                <a:lnTo>
                  <a:pt x="96837" y="531495"/>
                </a:lnTo>
                <a:lnTo>
                  <a:pt x="96837" y="521970"/>
                </a:lnTo>
                <a:lnTo>
                  <a:pt x="125412" y="521970"/>
                </a:lnTo>
                <a:lnTo>
                  <a:pt x="125412" y="531495"/>
                </a:lnTo>
                <a:close/>
              </a:path>
              <a:path w="2938779" h="531495">
                <a:moveTo>
                  <a:pt x="87312" y="531495"/>
                </a:moveTo>
                <a:lnTo>
                  <a:pt x="58737" y="531495"/>
                </a:lnTo>
                <a:lnTo>
                  <a:pt x="58737" y="521970"/>
                </a:lnTo>
                <a:lnTo>
                  <a:pt x="87312" y="521970"/>
                </a:lnTo>
                <a:lnTo>
                  <a:pt x="87312" y="531495"/>
                </a:lnTo>
                <a:close/>
              </a:path>
              <a:path w="2938779" h="531495">
                <a:moveTo>
                  <a:pt x="49212" y="531495"/>
                </a:moveTo>
                <a:lnTo>
                  <a:pt x="20637" y="531495"/>
                </a:lnTo>
                <a:lnTo>
                  <a:pt x="20637" y="521970"/>
                </a:lnTo>
                <a:lnTo>
                  <a:pt x="49212" y="521970"/>
                </a:lnTo>
                <a:lnTo>
                  <a:pt x="49212" y="531495"/>
                </a:lnTo>
                <a:close/>
              </a:path>
            </a:pathLst>
          </a:custGeom>
          <a:solidFill>
            <a:srgbClr val="835DFC"/>
          </a:solidFill>
        </p:spPr>
        <p:txBody>
          <a:bodyPr wrap="square" lIns="0" tIns="0" rIns="0" bIns="0" rtlCol="0"/>
          <a:lstStyle/>
          <a:p>
            <a:endParaRPr/>
          </a:p>
        </p:txBody>
      </p:sp>
      <p:sp>
        <p:nvSpPr>
          <p:cNvPr id="8" name="object 8"/>
          <p:cNvSpPr/>
          <p:nvPr/>
        </p:nvSpPr>
        <p:spPr>
          <a:xfrm>
            <a:off x="661416" y="6044565"/>
            <a:ext cx="230759" cy="231139"/>
          </a:xfrm>
          <a:prstGeom prst="rect">
            <a:avLst/>
          </a:prstGeom>
          <a:blipFill>
            <a:blip r:embed="rId3" cstate="print"/>
            <a:stretch>
              <a:fillRect/>
            </a:stretch>
          </a:blipFill>
        </p:spPr>
        <p:txBody>
          <a:bodyPr wrap="square" lIns="0" tIns="0" rIns="0" bIns="0" rtlCol="0"/>
          <a:lstStyle/>
          <a:p>
            <a:endParaRPr/>
          </a:p>
        </p:txBody>
      </p:sp>
      <p:sp>
        <p:nvSpPr>
          <p:cNvPr id="9" name="object 9"/>
          <p:cNvSpPr txBox="1"/>
          <p:nvPr/>
        </p:nvSpPr>
        <p:spPr>
          <a:xfrm>
            <a:off x="700405" y="5999035"/>
            <a:ext cx="2915285" cy="497205"/>
          </a:xfrm>
          <a:prstGeom prst="rect">
            <a:avLst/>
          </a:prstGeom>
        </p:spPr>
        <p:txBody>
          <a:bodyPr vert="horz" wrap="square" lIns="0" tIns="32384" rIns="0" bIns="0" rtlCol="0">
            <a:spAutoFit/>
          </a:bodyPr>
          <a:lstStyle/>
          <a:p>
            <a:pPr marL="182245" marR="5080" indent="-169545">
              <a:lnSpc>
                <a:spcPct val="92800"/>
              </a:lnSpc>
              <a:spcBef>
                <a:spcPts val="254"/>
              </a:spcBef>
            </a:pPr>
            <a:r>
              <a:rPr sz="1800" dirty="0">
                <a:solidFill>
                  <a:srgbClr val="FFFFFF"/>
                </a:solidFill>
                <a:latin typeface="Arial"/>
                <a:cs typeface="Arial"/>
              </a:rPr>
              <a:t>1</a:t>
            </a:r>
            <a:r>
              <a:rPr sz="1800" spc="145" dirty="0">
                <a:solidFill>
                  <a:srgbClr val="FFFFFF"/>
                </a:solidFill>
                <a:latin typeface="Arial"/>
                <a:cs typeface="Arial"/>
              </a:rPr>
              <a:t> </a:t>
            </a:r>
            <a:r>
              <a:rPr sz="2100" baseline="1984" dirty="0">
                <a:solidFill>
                  <a:srgbClr val="404040"/>
                </a:solidFill>
                <a:latin typeface="Microsoft YaHei"/>
                <a:cs typeface="Microsoft YaHei"/>
              </a:rPr>
              <a:t>关联积分商城后，首页和积分商</a:t>
            </a:r>
            <a:r>
              <a:rPr sz="2100" spc="7" baseline="1984" dirty="0">
                <a:solidFill>
                  <a:srgbClr val="404040"/>
                </a:solidFill>
                <a:latin typeface="Microsoft YaHei"/>
                <a:cs typeface="Microsoft YaHei"/>
              </a:rPr>
              <a:t>城 </a:t>
            </a:r>
            <a:r>
              <a:rPr sz="1400" dirty="0">
                <a:solidFill>
                  <a:srgbClr val="404040"/>
                </a:solidFill>
                <a:latin typeface="Microsoft YaHei"/>
                <a:cs typeface="Microsoft YaHei"/>
              </a:rPr>
              <a:t>都可进入积分商品详</a:t>
            </a:r>
            <a:r>
              <a:rPr sz="1400" spc="5" dirty="0">
                <a:solidFill>
                  <a:srgbClr val="404040"/>
                </a:solidFill>
                <a:latin typeface="Microsoft YaHei"/>
                <a:cs typeface="Microsoft YaHei"/>
              </a:rPr>
              <a:t>情</a:t>
            </a:r>
            <a:endParaRPr sz="1400">
              <a:latin typeface="Microsoft YaHei"/>
              <a:cs typeface="Microsoft YaHei"/>
            </a:endParaRPr>
          </a:p>
        </p:txBody>
      </p:sp>
      <p:sp>
        <p:nvSpPr>
          <p:cNvPr id="10" name="object 10"/>
          <p:cNvSpPr/>
          <p:nvPr/>
        </p:nvSpPr>
        <p:spPr>
          <a:xfrm>
            <a:off x="4298632" y="6009322"/>
            <a:ext cx="2056130" cy="531495"/>
          </a:xfrm>
          <a:custGeom>
            <a:avLst/>
            <a:gdLst/>
            <a:ahLst/>
            <a:cxnLst/>
            <a:rect l="l" t="t" r="r" b="b"/>
            <a:pathLst>
              <a:path w="2056129" h="531495">
                <a:moveTo>
                  <a:pt x="7937" y="526732"/>
                </a:moveTo>
                <a:lnTo>
                  <a:pt x="0" y="526732"/>
                </a:lnTo>
                <a:lnTo>
                  <a:pt x="0" y="498157"/>
                </a:lnTo>
                <a:lnTo>
                  <a:pt x="9525" y="498157"/>
                </a:lnTo>
                <a:lnTo>
                  <a:pt x="9525" y="521969"/>
                </a:lnTo>
                <a:lnTo>
                  <a:pt x="7937" y="521969"/>
                </a:lnTo>
                <a:lnTo>
                  <a:pt x="7937" y="526732"/>
                </a:lnTo>
                <a:close/>
              </a:path>
              <a:path w="2056129" h="531495">
                <a:moveTo>
                  <a:pt x="36512" y="531494"/>
                </a:moveTo>
                <a:lnTo>
                  <a:pt x="7937" y="531494"/>
                </a:lnTo>
                <a:lnTo>
                  <a:pt x="7937" y="521969"/>
                </a:lnTo>
                <a:lnTo>
                  <a:pt x="9525" y="521969"/>
                </a:lnTo>
                <a:lnTo>
                  <a:pt x="9525" y="526732"/>
                </a:lnTo>
                <a:lnTo>
                  <a:pt x="36512" y="526732"/>
                </a:lnTo>
                <a:lnTo>
                  <a:pt x="36512" y="531494"/>
                </a:lnTo>
                <a:close/>
              </a:path>
              <a:path w="2056129" h="531495">
                <a:moveTo>
                  <a:pt x="36512" y="526732"/>
                </a:moveTo>
                <a:lnTo>
                  <a:pt x="9525" y="526732"/>
                </a:lnTo>
                <a:lnTo>
                  <a:pt x="9525" y="521969"/>
                </a:lnTo>
                <a:lnTo>
                  <a:pt x="36512" y="521969"/>
                </a:lnTo>
                <a:lnTo>
                  <a:pt x="36512" y="526732"/>
                </a:lnTo>
                <a:close/>
              </a:path>
              <a:path w="2056129" h="531495">
                <a:moveTo>
                  <a:pt x="9525" y="488632"/>
                </a:moveTo>
                <a:lnTo>
                  <a:pt x="0" y="488632"/>
                </a:lnTo>
                <a:lnTo>
                  <a:pt x="0" y="460057"/>
                </a:lnTo>
                <a:lnTo>
                  <a:pt x="9525" y="460057"/>
                </a:lnTo>
                <a:lnTo>
                  <a:pt x="9525" y="488632"/>
                </a:lnTo>
                <a:close/>
              </a:path>
              <a:path w="2056129" h="531495">
                <a:moveTo>
                  <a:pt x="9525" y="450532"/>
                </a:moveTo>
                <a:lnTo>
                  <a:pt x="0" y="450532"/>
                </a:lnTo>
                <a:lnTo>
                  <a:pt x="0" y="421957"/>
                </a:lnTo>
                <a:lnTo>
                  <a:pt x="9525" y="421957"/>
                </a:lnTo>
                <a:lnTo>
                  <a:pt x="9525" y="450532"/>
                </a:lnTo>
                <a:close/>
              </a:path>
              <a:path w="2056129" h="531495">
                <a:moveTo>
                  <a:pt x="9525" y="412432"/>
                </a:moveTo>
                <a:lnTo>
                  <a:pt x="0" y="412432"/>
                </a:lnTo>
                <a:lnTo>
                  <a:pt x="0" y="383857"/>
                </a:lnTo>
                <a:lnTo>
                  <a:pt x="9525" y="383857"/>
                </a:lnTo>
                <a:lnTo>
                  <a:pt x="9525" y="412432"/>
                </a:lnTo>
                <a:close/>
              </a:path>
              <a:path w="2056129" h="531495">
                <a:moveTo>
                  <a:pt x="9525" y="374332"/>
                </a:moveTo>
                <a:lnTo>
                  <a:pt x="0" y="374332"/>
                </a:lnTo>
                <a:lnTo>
                  <a:pt x="0" y="345757"/>
                </a:lnTo>
                <a:lnTo>
                  <a:pt x="9525" y="345757"/>
                </a:lnTo>
                <a:lnTo>
                  <a:pt x="9525" y="374332"/>
                </a:lnTo>
                <a:close/>
              </a:path>
              <a:path w="2056129" h="531495">
                <a:moveTo>
                  <a:pt x="9525" y="336232"/>
                </a:moveTo>
                <a:lnTo>
                  <a:pt x="0" y="336232"/>
                </a:lnTo>
                <a:lnTo>
                  <a:pt x="0" y="307657"/>
                </a:lnTo>
                <a:lnTo>
                  <a:pt x="9525" y="307657"/>
                </a:lnTo>
                <a:lnTo>
                  <a:pt x="9525" y="336232"/>
                </a:lnTo>
                <a:close/>
              </a:path>
              <a:path w="2056129" h="531495">
                <a:moveTo>
                  <a:pt x="9525" y="298132"/>
                </a:moveTo>
                <a:lnTo>
                  <a:pt x="0" y="298132"/>
                </a:lnTo>
                <a:lnTo>
                  <a:pt x="0" y="269557"/>
                </a:lnTo>
                <a:lnTo>
                  <a:pt x="9525" y="269557"/>
                </a:lnTo>
                <a:lnTo>
                  <a:pt x="9525" y="298132"/>
                </a:lnTo>
                <a:close/>
              </a:path>
              <a:path w="2056129" h="531495">
                <a:moveTo>
                  <a:pt x="9525" y="260032"/>
                </a:moveTo>
                <a:lnTo>
                  <a:pt x="0" y="260032"/>
                </a:lnTo>
                <a:lnTo>
                  <a:pt x="0" y="231457"/>
                </a:lnTo>
                <a:lnTo>
                  <a:pt x="9525" y="231457"/>
                </a:lnTo>
                <a:lnTo>
                  <a:pt x="9525" y="260032"/>
                </a:lnTo>
                <a:close/>
              </a:path>
              <a:path w="2056129" h="531495">
                <a:moveTo>
                  <a:pt x="9525" y="221932"/>
                </a:moveTo>
                <a:lnTo>
                  <a:pt x="0" y="221932"/>
                </a:lnTo>
                <a:lnTo>
                  <a:pt x="0" y="193357"/>
                </a:lnTo>
                <a:lnTo>
                  <a:pt x="9525" y="193357"/>
                </a:lnTo>
                <a:lnTo>
                  <a:pt x="9525" y="221932"/>
                </a:lnTo>
                <a:close/>
              </a:path>
              <a:path w="2056129" h="531495">
                <a:moveTo>
                  <a:pt x="9525" y="183832"/>
                </a:moveTo>
                <a:lnTo>
                  <a:pt x="0" y="183832"/>
                </a:lnTo>
                <a:lnTo>
                  <a:pt x="0" y="155257"/>
                </a:lnTo>
                <a:lnTo>
                  <a:pt x="9525" y="155257"/>
                </a:lnTo>
                <a:lnTo>
                  <a:pt x="9525" y="183832"/>
                </a:lnTo>
                <a:close/>
              </a:path>
              <a:path w="2056129" h="531495">
                <a:moveTo>
                  <a:pt x="9525" y="145732"/>
                </a:moveTo>
                <a:lnTo>
                  <a:pt x="0" y="145732"/>
                </a:lnTo>
                <a:lnTo>
                  <a:pt x="0" y="117157"/>
                </a:lnTo>
                <a:lnTo>
                  <a:pt x="9525" y="117157"/>
                </a:lnTo>
                <a:lnTo>
                  <a:pt x="9525" y="145732"/>
                </a:lnTo>
                <a:close/>
              </a:path>
              <a:path w="2056129" h="531495">
                <a:moveTo>
                  <a:pt x="9525" y="107632"/>
                </a:moveTo>
                <a:lnTo>
                  <a:pt x="0" y="107632"/>
                </a:lnTo>
                <a:lnTo>
                  <a:pt x="0" y="79057"/>
                </a:lnTo>
                <a:lnTo>
                  <a:pt x="9525" y="79057"/>
                </a:lnTo>
                <a:lnTo>
                  <a:pt x="9525" y="107632"/>
                </a:lnTo>
                <a:close/>
              </a:path>
              <a:path w="2056129" h="531495">
                <a:moveTo>
                  <a:pt x="9525" y="69532"/>
                </a:moveTo>
                <a:lnTo>
                  <a:pt x="0" y="69532"/>
                </a:lnTo>
                <a:lnTo>
                  <a:pt x="0" y="40957"/>
                </a:lnTo>
                <a:lnTo>
                  <a:pt x="9525" y="40957"/>
                </a:lnTo>
                <a:lnTo>
                  <a:pt x="9525" y="69532"/>
                </a:lnTo>
                <a:close/>
              </a:path>
              <a:path w="2056129" h="531495">
                <a:moveTo>
                  <a:pt x="9525" y="31432"/>
                </a:moveTo>
                <a:lnTo>
                  <a:pt x="0" y="31432"/>
                </a:lnTo>
                <a:lnTo>
                  <a:pt x="0" y="4762"/>
                </a:lnTo>
                <a:lnTo>
                  <a:pt x="4762" y="0"/>
                </a:lnTo>
                <a:lnTo>
                  <a:pt x="6667" y="0"/>
                </a:lnTo>
                <a:lnTo>
                  <a:pt x="6667" y="7620"/>
                </a:lnTo>
                <a:lnTo>
                  <a:pt x="4762" y="9525"/>
                </a:lnTo>
                <a:lnTo>
                  <a:pt x="9525" y="9525"/>
                </a:lnTo>
                <a:lnTo>
                  <a:pt x="9525" y="31432"/>
                </a:lnTo>
                <a:close/>
              </a:path>
              <a:path w="2056129" h="531495">
                <a:moveTo>
                  <a:pt x="9525" y="9525"/>
                </a:moveTo>
                <a:lnTo>
                  <a:pt x="6667" y="9525"/>
                </a:lnTo>
                <a:lnTo>
                  <a:pt x="6667" y="7620"/>
                </a:lnTo>
                <a:lnTo>
                  <a:pt x="9525" y="4762"/>
                </a:lnTo>
                <a:lnTo>
                  <a:pt x="9525" y="9525"/>
                </a:lnTo>
                <a:close/>
              </a:path>
              <a:path w="2056129" h="531495">
                <a:moveTo>
                  <a:pt x="6667" y="9525"/>
                </a:moveTo>
                <a:lnTo>
                  <a:pt x="4762" y="9525"/>
                </a:lnTo>
                <a:lnTo>
                  <a:pt x="6667" y="7620"/>
                </a:lnTo>
                <a:lnTo>
                  <a:pt x="6667" y="9525"/>
                </a:lnTo>
                <a:close/>
              </a:path>
              <a:path w="2056129" h="531495">
                <a:moveTo>
                  <a:pt x="44767" y="9525"/>
                </a:moveTo>
                <a:lnTo>
                  <a:pt x="16192" y="9525"/>
                </a:lnTo>
                <a:lnTo>
                  <a:pt x="16192" y="0"/>
                </a:lnTo>
                <a:lnTo>
                  <a:pt x="44767" y="0"/>
                </a:lnTo>
                <a:lnTo>
                  <a:pt x="44767" y="9525"/>
                </a:lnTo>
                <a:close/>
              </a:path>
              <a:path w="2056129" h="531495">
                <a:moveTo>
                  <a:pt x="82867" y="9525"/>
                </a:moveTo>
                <a:lnTo>
                  <a:pt x="54292" y="9525"/>
                </a:lnTo>
                <a:lnTo>
                  <a:pt x="54292" y="0"/>
                </a:lnTo>
                <a:lnTo>
                  <a:pt x="82867" y="0"/>
                </a:lnTo>
                <a:lnTo>
                  <a:pt x="82867" y="9525"/>
                </a:lnTo>
                <a:close/>
              </a:path>
              <a:path w="2056129" h="531495">
                <a:moveTo>
                  <a:pt x="120967" y="9525"/>
                </a:moveTo>
                <a:lnTo>
                  <a:pt x="92392" y="9525"/>
                </a:lnTo>
                <a:lnTo>
                  <a:pt x="92392" y="0"/>
                </a:lnTo>
                <a:lnTo>
                  <a:pt x="120967" y="0"/>
                </a:lnTo>
                <a:lnTo>
                  <a:pt x="120967" y="9525"/>
                </a:lnTo>
                <a:close/>
              </a:path>
              <a:path w="2056129" h="531495">
                <a:moveTo>
                  <a:pt x="159067" y="9525"/>
                </a:moveTo>
                <a:lnTo>
                  <a:pt x="130492" y="9525"/>
                </a:lnTo>
                <a:lnTo>
                  <a:pt x="130492" y="0"/>
                </a:lnTo>
                <a:lnTo>
                  <a:pt x="159067" y="0"/>
                </a:lnTo>
                <a:lnTo>
                  <a:pt x="159067" y="9525"/>
                </a:lnTo>
                <a:close/>
              </a:path>
              <a:path w="2056129" h="531495">
                <a:moveTo>
                  <a:pt x="197167" y="9525"/>
                </a:moveTo>
                <a:lnTo>
                  <a:pt x="168592" y="9525"/>
                </a:lnTo>
                <a:lnTo>
                  <a:pt x="168592" y="0"/>
                </a:lnTo>
                <a:lnTo>
                  <a:pt x="197167" y="0"/>
                </a:lnTo>
                <a:lnTo>
                  <a:pt x="197167" y="9525"/>
                </a:lnTo>
                <a:close/>
              </a:path>
              <a:path w="2056129" h="531495">
                <a:moveTo>
                  <a:pt x="235267" y="9525"/>
                </a:moveTo>
                <a:lnTo>
                  <a:pt x="206692" y="9525"/>
                </a:lnTo>
                <a:lnTo>
                  <a:pt x="206692" y="0"/>
                </a:lnTo>
                <a:lnTo>
                  <a:pt x="235267" y="0"/>
                </a:lnTo>
                <a:lnTo>
                  <a:pt x="235267" y="9525"/>
                </a:lnTo>
                <a:close/>
              </a:path>
              <a:path w="2056129" h="531495">
                <a:moveTo>
                  <a:pt x="273367" y="9525"/>
                </a:moveTo>
                <a:lnTo>
                  <a:pt x="244792" y="9525"/>
                </a:lnTo>
                <a:lnTo>
                  <a:pt x="244792" y="0"/>
                </a:lnTo>
                <a:lnTo>
                  <a:pt x="273367" y="0"/>
                </a:lnTo>
                <a:lnTo>
                  <a:pt x="273367" y="9525"/>
                </a:lnTo>
                <a:close/>
              </a:path>
              <a:path w="2056129" h="531495">
                <a:moveTo>
                  <a:pt x="311467" y="9525"/>
                </a:moveTo>
                <a:lnTo>
                  <a:pt x="282892" y="9525"/>
                </a:lnTo>
                <a:lnTo>
                  <a:pt x="282892" y="0"/>
                </a:lnTo>
                <a:lnTo>
                  <a:pt x="311467" y="0"/>
                </a:lnTo>
                <a:lnTo>
                  <a:pt x="311467" y="9525"/>
                </a:lnTo>
                <a:close/>
              </a:path>
              <a:path w="2056129" h="531495">
                <a:moveTo>
                  <a:pt x="349567" y="9525"/>
                </a:moveTo>
                <a:lnTo>
                  <a:pt x="320992" y="9525"/>
                </a:lnTo>
                <a:lnTo>
                  <a:pt x="320992" y="0"/>
                </a:lnTo>
                <a:lnTo>
                  <a:pt x="349567" y="0"/>
                </a:lnTo>
                <a:lnTo>
                  <a:pt x="349567" y="9525"/>
                </a:lnTo>
                <a:close/>
              </a:path>
              <a:path w="2056129" h="531495">
                <a:moveTo>
                  <a:pt x="387667" y="9525"/>
                </a:moveTo>
                <a:lnTo>
                  <a:pt x="359092" y="9525"/>
                </a:lnTo>
                <a:lnTo>
                  <a:pt x="359092" y="0"/>
                </a:lnTo>
                <a:lnTo>
                  <a:pt x="387667" y="0"/>
                </a:lnTo>
                <a:lnTo>
                  <a:pt x="387667" y="9525"/>
                </a:lnTo>
                <a:close/>
              </a:path>
              <a:path w="2056129" h="531495">
                <a:moveTo>
                  <a:pt x="425767" y="9525"/>
                </a:moveTo>
                <a:lnTo>
                  <a:pt x="397192" y="9525"/>
                </a:lnTo>
                <a:lnTo>
                  <a:pt x="397192" y="0"/>
                </a:lnTo>
                <a:lnTo>
                  <a:pt x="425767" y="0"/>
                </a:lnTo>
                <a:lnTo>
                  <a:pt x="425767" y="9525"/>
                </a:lnTo>
                <a:close/>
              </a:path>
              <a:path w="2056129" h="531495">
                <a:moveTo>
                  <a:pt x="463867" y="9525"/>
                </a:moveTo>
                <a:lnTo>
                  <a:pt x="435292" y="9525"/>
                </a:lnTo>
                <a:lnTo>
                  <a:pt x="435292" y="0"/>
                </a:lnTo>
                <a:lnTo>
                  <a:pt x="463867" y="0"/>
                </a:lnTo>
                <a:lnTo>
                  <a:pt x="463867" y="9525"/>
                </a:lnTo>
                <a:close/>
              </a:path>
              <a:path w="2056129" h="531495">
                <a:moveTo>
                  <a:pt x="501967" y="9525"/>
                </a:moveTo>
                <a:lnTo>
                  <a:pt x="473392" y="9525"/>
                </a:lnTo>
                <a:lnTo>
                  <a:pt x="473392" y="0"/>
                </a:lnTo>
                <a:lnTo>
                  <a:pt x="501967" y="0"/>
                </a:lnTo>
                <a:lnTo>
                  <a:pt x="501967" y="9525"/>
                </a:lnTo>
                <a:close/>
              </a:path>
              <a:path w="2056129" h="531495">
                <a:moveTo>
                  <a:pt x="540067" y="9525"/>
                </a:moveTo>
                <a:lnTo>
                  <a:pt x="511492" y="9525"/>
                </a:lnTo>
                <a:lnTo>
                  <a:pt x="511492" y="0"/>
                </a:lnTo>
                <a:lnTo>
                  <a:pt x="540067" y="0"/>
                </a:lnTo>
                <a:lnTo>
                  <a:pt x="540067" y="9525"/>
                </a:lnTo>
                <a:close/>
              </a:path>
              <a:path w="2056129" h="531495">
                <a:moveTo>
                  <a:pt x="578167" y="9525"/>
                </a:moveTo>
                <a:lnTo>
                  <a:pt x="549592" y="9525"/>
                </a:lnTo>
                <a:lnTo>
                  <a:pt x="549592" y="0"/>
                </a:lnTo>
                <a:lnTo>
                  <a:pt x="578167" y="0"/>
                </a:lnTo>
                <a:lnTo>
                  <a:pt x="578167" y="9525"/>
                </a:lnTo>
                <a:close/>
              </a:path>
              <a:path w="2056129" h="531495">
                <a:moveTo>
                  <a:pt x="616267" y="9525"/>
                </a:moveTo>
                <a:lnTo>
                  <a:pt x="587692" y="9525"/>
                </a:lnTo>
                <a:lnTo>
                  <a:pt x="587692" y="0"/>
                </a:lnTo>
                <a:lnTo>
                  <a:pt x="616267" y="0"/>
                </a:lnTo>
                <a:lnTo>
                  <a:pt x="616267" y="9525"/>
                </a:lnTo>
                <a:close/>
              </a:path>
              <a:path w="2056129" h="531495">
                <a:moveTo>
                  <a:pt x="654367" y="9525"/>
                </a:moveTo>
                <a:lnTo>
                  <a:pt x="625792" y="9525"/>
                </a:lnTo>
                <a:lnTo>
                  <a:pt x="625792" y="0"/>
                </a:lnTo>
                <a:lnTo>
                  <a:pt x="654367" y="0"/>
                </a:lnTo>
                <a:lnTo>
                  <a:pt x="654367" y="9525"/>
                </a:lnTo>
                <a:close/>
              </a:path>
              <a:path w="2056129" h="531495">
                <a:moveTo>
                  <a:pt x="692467" y="9525"/>
                </a:moveTo>
                <a:lnTo>
                  <a:pt x="663892" y="9525"/>
                </a:lnTo>
                <a:lnTo>
                  <a:pt x="663892" y="0"/>
                </a:lnTo>
                <a:lnTo>
                  <a:pt x="692467" y="0"/>
                </a:lnTo>
                <a:lnTo>
                  <a:pt x="692467" y="9525"/>
                </a:lnTo>
                <a:close/>
              </a:path>
              <a:path w="2056129" h="531495">
                <a:moveTo>
                  <a:pt x="730567" y="9525"/>
                </a:moveTo>
                <a:lnTo>
                  <a:pt x="701992" y="9525"/>
                </a:lnTo>
                <a:lnTo>
                  <a:pt x="701992" y="0"/>
                </a:lnTo>
                <a:lnTo>
                  <a:pt x="730567" y="0"/>
                </a:lnTo>
                <a:lnTo>
                  <a:pt x="730567" y="9525"/>
                </a:lnTo>
                <a:close/>
              </a:path>
              <a:path w="2056129" h="531495">
                <a:moveTo>
                  <a:pt x="768667" y="9525"/>
                </a:moveTo>
                <a:lnTo>
                  <a:pt x="740092" y="9525"/>
                </a:lnTo>
                <a:lnTo>
                  <a:pt x="740092" y="0"/>
                </a:lnTo>
                <a:lnTo>
                  <a:pt x="768667" y="0"/>
                </a:lnTo>
                <a:lnTo>
                  <a:pt x="768667" y="9525"/>
                </a:lnTo>
                <a:close/>
              </a:path>
              <a:path w="2056129" h="531495">
                <a:moveTo>
                  <a:pt x="806767" y="9525"/>
                </a:moveTo>
                <a:lnTo>
                  <a:pt x="778192" y="9525"/>
                </a:lnTo>
                <a:lnTo>
                  <a:pt x="778192" y="0"/>
                </a:lnTo>
                <a:lnTo>
                  <a:pt x="806767" y="0"/>
                </a:lnTo>
                <a:lnTo>
                  <a:pt x="806767" y="9525"/>
                </a:lnTo>
                <a:close/>
              </a:path>
              <a:path w="2056129" h="531495">
                <a:moveTo>
                  <a:pt x="844867" y="9525"/>
                </a:moveTo>
                <a:lnTo>
                  <a:pt x="816292" y="9525"/>
                </a:lnTo>
                <a:lnTo>
                  <a:pt x="816292" y="0"/>
                </a:lnTo>
                <a:lnTo>
                  <a:pt x="844867" y="0"/>
                </a:lnTo>
                <a:lnTo>
                  <a:pt x="844867" y="9525"/>
                </a:lnTo>
                <a:close/>
              </a:path>
              <a:path w="2056129" h="531495">
                <a:moveTo>
                  <a:pt x="882967" y="9525"/>
                </a:moveTo>
                <a:lnTo>
                  <a:pt x="854392" y="9525"/>
                </a:lnTo>
                <a:lnTo>
                  <a:pt x="854392" y="0"/>
                </a:lnTo>
                <a:lnTo>
                  <a:pt x="882967" y="0"/>
                </a:lnTo>
                <a:lnTo>
                  <a:pt x="882967" y="9525"/>
                </a:lnTo>
                <a:close/>
              </a:path>
              <a:path w="2056129" h="531495">
                <a:moveTo>
                  <a:pt x="921067" y="9525"/>
                </a:moveTo>
                <a:lnTo>
                  <a:pt x="892492" y="9525"/>
                </a:lnTo>
                <a:lnTo>
                  <a:pt x="892492" y="0"/>
                </a:lnTo>
                <a:lnTo>
                  <a:pt x="921067" y="0"/>
                </a:lnTo>
                <a:lnTo>
                  <a:pt x="921067" y="9525"/>
                </a:lnTo>
                <a:close/>
              </a:path>
              <a:path w="2056129" h="531495">
                <a:moveTo>
                  <a:pt x="959167" y="9525"/>
                </a:moveTo>
                <a:lnTo>
                  <a:pt x="930592" y="9525"/>
                </a:lnTo>
                <a:lnTo>
                  <a:pt x="930592" y="0"/>
                </a:lnTo>
                <a:lnTo>
                  <a:pt x="959167" y="0"/>
                </a:lnTo>
                <a:lnTo>
                  <a:pt x="959167" y="9525"/>
                </a:lnTo>
                <a:close/>
              </a:path>
              <a:path w="2056129" h="531495">
                <a:moveTo>
                  <a:pt x="997267" y="9525"/>
                </a:moveTo>
                <a:lnTo>
                  <a:pt x="968692" y="9525"/>
                </a:lnTo>
                <a:lnTo>
                  <a:pt x="968692" y="0"/>
                </a:lnTo>
                <a:lnTo>
                  <a:pt x="997267" y="0"/>
                </a:lnTo>
                <a:lnTo>
                  <a:pt x="997267" y="9525"/>
                </a:lnTo>
                <a:close/>
              </a:path>
              <a:path w="2056129" h="531495">
                <a:moveTo>
                  <a:pt x="1035367" y="9525"/>
                </a:moveTo>
                <a:lnTo>
                  <a:pt x="1006792" y="9525"/>
                </a:lnTo>
                <a:lnTo>
                  <a:pt x="1006792" y="0"/>
                </a:lnTo>
                <a:lnTo>
                  <a:pt x="1035367" y="0"/>
                </a:lnTo>
                <a:lnTo>
                  <a:pt x="1035367" y="9525"/>
                </a:lnTo>
                <a:close/>
              </a:path>
              <a:path w="2056129" h="531495">
                <a:moveTo>
                  <a:pt x="1073467" y="9525"/>
                </a:moveTo>
                <a:lnTo>
                  <a:pt x="1044892" y="9525"/>
                </a:lnTo>
                <a:lnTo>
                  <a:pt x="1044892" y="0"/>
                </a:lnTo>
                <a:lnTo>
                  <a:pt x="1073467" y="0"/>
                </a:lnTo>
                <a:lnTo>
                  <a:pt x="1073467" y="9525"/>
                </a:lnTo>
                <a:close/>
              </a:path>
              <a:path w="2056129" h="531495">
                <a:moveTo>
                  <a:pt x="1111567" y="9525"/>
                </a:moveTo>
                <a:lnTo>
                  <a:pt x="1082992" y="9525"/>
                </a:lnTo>
                <a:lnTo>
                  <a:pt x="1082992" y="0"/>
                </a:lnTo>
                <a:lnTo>
                  <a:pt x="1111567" y="0"/>
                </a:lnTo>
                <a:lnTo>
                  <a:pt x="1111567" y="9525"/>
                </a:lnTo>
                <a:close/>
              </a:path>
              <a:path w="2056129" h="531495">
                <a:moveTo>
                  <a:pt x="1149667" y="9525"/>
                </a:moveTo>
                <a:lnTo>
                  <a:pt x="1121092" y="9525"/>
                </a:lnTo>
                <a:lnTo>
                  <a:pt x="1121092" y="0"/>
                </a:lnTo>
                <a:lnTo>
                  <a:pt x="1149667" y="0"/>
                </a:lnTo>
                <a:lnTo>
                  <a:pt x="1149667" y="9525"/>
                </a:lnTo>
                <a:close/>
              </a:path>
              <a:path w="2056129" h="531495">
                <a:moveTo>
                  <a:pt x="1187767" y="9525"/>
                </a:moveTo>
                <a:lnTo>
                  <a:pt x="1159192" y="9525"/>
                </a:lnTo>
                <a:lnTo>
                  <a:pt x="1159192" y="0"/>
                </a:lnTo>
                <a:lnTo>
                  <a:pt x="1187767" y="0"/>
                </a:lnTo>
                <a:lnTo>
                  <a:pt x="1187767" y="9525"/>
                </a:lnTo>
                <a:close/>
              </a:path>
              <a:path w="2056129" h="531495">
                <a:moveTo>
                  <a:pt x="1225867" y="9525"/>
                </a:moveTo>
                <a:lnTo>
                  <a:pt x="1197292" y="9525"/>
                </a:lnTo>
                <a:lnTo>
                  <a:pt x="1197292" y="0"/>
                </a:lnTo>
                <a:lnTo>
                  <a:pt x="1225867" y="0"/>
                </a:lnTo>
                <a:lnTo>
                  <a:pt x="1225867" y="9525"/>
                </a:lnTo>
                <a:close/>
              </a:path>
              <a:path w="2056129" h="531495">
                <a:moveTo>
                  <a:pt x="1263967" y="9525"/>
                </a:moveTo>
                <a:lnTo>
                  <a:pt x="1235392" y="9525"/>
                </a:lnTo>
                <a:lnTo>
                  <a:pt x="1235392" y="0"/>
                </a:lnTo>
                <a:lnTo>
                  <a:pt x="1263967" y="0"/>
                </a:lnTo>
                <a:lnTo>
                  <a:pt x="1263967" y="9525"/>
                </a:lnTo>
                <a:close/>
              </a:path>
              <a:path w="2056129" h="531495">
                <a:moveTo>
                  <a:pt x="1302067" y="9525"/>
                </a:moveTo>
                <a:lnTo>
                  <a:pt x="1273492" y="9525"/>
                </a:lnTo>
                <a:lnTo>
                  <a:pt x="1273492" y="0"/>
                </a:lnTo>
                <a:lnTo>
                  <a:pt x="1302067" y="0"/>
                </a:lnTo>
                <a:lnTo>
                  <a:pt x="1302067" y="9525"/>
                </a:lnTo>
                <a:close/>
              </a:path>
              <a:path w="2056129" h="531495">
                <a:moveTo>
                  <a:pt x="1340167" y="9525"/>
                </a:moveTo>
                <a:lnTo>
                  <a:pt x="1311592" y="9525"/>
                </a:lnTo>
                <a:lnTo>
                  <a:pt x="1311592" y="0"/>
                </a:lnTo>
                <a:lnTo>
                  <a:pt x="1340167" y="0"/>
                </a:lnTo>
                <a:lnTo>
                  <a:pt x="1340167" y="9525"/>
                </a:lnTo>
                <a:close/>
              </a:path>
              <a:path w="2056129" h="531495">
                <a:moveTo>
                  <a:pt x="1378267" y="9525"/>
                </a:moveTo>
                <a:lnTo>
                  <a:pt x="1349692" y="9525"/>
                </a:lnTo>
                <a:lnTo>
                  <a:pt x="1349692" y="0"/>
                </a:lnTo>
                <a:lnTo>
                  <a:pt x="1378267" y="0"/>
                </a:lnTo>
                <a:lnTo>
                  <a:pt x="1378267" y="9525"/>
                </a:lnTo>
                <a:close/>
              </a:path>
              <a:path w="2056129" h="531495">
                <a:moveTo>
                  <a:pt x="1416367" y="9525"/>
                </a:moveTo>
                <a:lnTo>
                  <a:pt x="1387792" y="9525"/>
                </a:lnTo>
                <a:lnTo>
                  <a:pt x="1387792" y="0"/>
                </a:lnTo>
                <a:lnTo>
                  <a:pt x="1416367" y="0"/>
                </a:lnTo>
                <a:lnTo>
                  <a:pt x="1416367" y="9525"/>
                </a:lnTo>
                <a:close/>
              </a:path>
              <a:path w="2056129" h="531495">
                <a:moveTo>
                  <a:pt x="1454467" y="9525"/>
                </a:moveTo>
                <a:lnTo>
                  <a:pt x="1425892" y="9525"/>
                </a:lnTo>
                <a:lnTo>
                  <a:pt x="1425892" y="0"/>
                </a:lnTo>
                <a:lnTo>
                  <a:pt x="1454467" y="0"/>
                </a:lnTo>
                <a:lnTo>
                  <a:pt x="1454467" y="9525"/>
                </a:lnTo>
                <a:close/>
              </a:path>
              <a:path w="2056129" h="531495">
                <a:moveTo>
                  <a:pt x="1492567" y="9525"/>
                </a:moveTo>
                <a:lnTo>
                  <a:pt x="1463992" y="9525"/>
                </a:lnTo>
                <a:lnTo>
                  <a:pt x="1463992" y="0"/>
                </a:lnTo>
                <a:lnTo>
                  <a:pt x="1492567" y="0"/>
                </a:lnTo>
                <a:lnTo>
                  <a:pt x="1492567" y="9525"/>
                </a:lnTo>
                <a:close/>
              </a:path>
              <a:path w="2056129" h="531495">
                <a:moveTo>
                  <a:pt x="1530667" y="9525"/>
                </a:moveTo>
                <a:lnTo>
                  <a:pt x="1502092" y="9525"/>
                </a:lnTo>
                <a:lnTo>
                  <a:pt x="1502092" y="0"/>
                </a:lnTo>
                <a:lnTo>
                  <a:pt x="1530667" y="0"/>
                </a:lnTo>
                <a:lnTo>
                  <a:pt x="1530667" y="9525"/>
                </a:lnTo>
                <a:close/>
              </a:path>
              <a:path w="2056129" h="531495">
                <a:moveTo>
                  <a:pt x="1568767" y="9525"/>
                </a:moveTo>
                <a:lnTo>
                  <a:pt x="1540192" y="9525"/>
                </a:lnTo>
                <a:lnTo>
                  <a:pt x="1540192" y="0"/>
                </a:lnTo>
                <a:lnTo>
                  <a:pt x="1568767" y="0"/>
                </a:lnTo>
                <a:lnTo>
                  <a:pt x="1568767" y="9525"/>
                </a:lnTo>
                <a:close/>
              </a:path>
              <a:path w="2056129" h="531495">
                <a:moveTo>
                  <a:pt x="1606867" y="9525"/>
                </a:moveTo>
                <a:lnTo>
                  <a:pt x="1578292" y="9525"/>
                </a:lnTo>
                <a:lnTo>
                  <a:pt x="1578292" y="0"/>
                </a:lnTo>
                <a:lnTo>
                  <a:pt x="1606867" y="0"/>
                </a:lnTo>
                <a:lnTo>
                  <a:pt x="1606867" y="9525"/>
                </a:lnTo>
                <a:close/>
              </a:path>
              <a:path w="2056129" h="531495">
                <a:moveTo>
                  <a:pt x="1644967" y="9525"/>
                </a:moveTo>
                <a:lnTo>
                  <a:pt x="1616392" y="9525"/>
                </a:lnTo>
                <a:lnTo>
                  <a:pt x="1616392" y="0"/>
                </a:lnTo>
                <a:lnTo>
                  <a:pt x="1644967" y="0"/>
                </a:lnTo>
                <a:lnTo>
                  <a:pt x="1644967" y="9525"/>
                </a:lnTo>
                <a:close/>
              </a:path>
              <a:path w="2056129" h="531495">
                <a:moveTo>
                  <a:pt x="1683067" y="9525"/>
                </a:moveTo>
                <a:lnTo>
                  <a:pt x="1654492" y="9525"/>
                </a:lnTo>
                <a:lnTo>
                  <a:pt x="1654492" y="0"/>
                </a:lnTo>
                <a:lnTo>
                  <a:pt x="1683067" y="0"/>
                </a:lnTo>
                <a:lnTo>
                  <a:pt x="1683067" y="9525"/>
                </a:lnTo>
                <a:close/>
              </a:path>
              <a:path w="2056129" h="531495">
                <a:moveTo>
                  <a:pt x="1721167" y="9525"/>
                </a:moveTo>
                <a:lnTo>
                  <a:pt x="1692592" y="9525"/>
                </a:lnTo>
                <a:lnTo>
                  <a:pt x="1692592" y="0"/>
                </a:lnTo>
                <a:lnTo>
                  <a:pt x="1721167" y="0"/>
                </a:lnTo>
                <a:lnTo>
                  <a:pt x="1721167" y="9525"/>
                </a:lnTo>
                <a:close/>
              </a:path>
              <a:path w="2056129" h="531495">
                <a:moveTo>
                  <a:pt x="1759267" y="9525"/>
                </a:moveTo>
                <a:lnTo>
                  <a:pt x="1730692" y="9525"/>
                </a:lnTo>
                <a:lnTo>
                  <a:pt x="1730692" y="0"/>
                </a:lnTo>
                <a:lnTo>
                  <a:pt x="1759267" y="0"/>
                </a:lnTo>
                <a:lnTo>
                  <a:pt x="1759267" y="9525"/>
                </a:lnTo>
                <a:close/>
              </a:path>
              <a:path w="2056129" h="531495">
                <a:moveTo>
                  <a:pt x="1797367" y="9525"/>
                </a:moveTo>
                <a:lnTo>
                  <a:pt x="1768792" y="9525"/>
                </a:lnTo>
                <a:lnTo>
                  <a:pt x="1768792" y="0"/>
                </a:lnTo>
                <a:lnTo>
                  <a:pt x="1797367" y="0"/>
                </a:lnTo>
                <a:lnTo>
                  <a:pt x="1797367" y="9525"/>
                </a:lnTo>
                <a:close/>
              </a:path>
              <a:path w="2056129" h="531495">
                <a:moveTo>
                  <a:pt x="1835467" y="9525"/>
                </a:moveTo>
                <a:lnTo>
                  <a:pt x="1806892" y="9525"/>
                </a:lnTo>
                <a:lnTo>
                  <a:pt x="1806892" y="0"/>
                </a:lnTo>
                <a:lnTo>
                  <a:pt x="1835467" y="0"/>
                </a:lnTo>
                <a:lnTo>
                  <a:pt x="1835467" y="9525"/>
                </a:lnTo>
                <a:close/>
              </a:path>
              <a:path w="2056129" h="531495">
                <a:moveTo>
                  <a:pt x="1873567" y="9525"/>
                </a:moveTo>
                <a:lnTo>
                  <a:pt x="1844992" y="9525"/>
                </a:lnTo>
                <a:lnTo>
                  <a:pt x="1844992" y="0"/>
                </a:lnTo>
                <a:lnTo>
                  <a:pt x="1873567" y="0"/>
                </a:lnTo>
                <a:lnTo>
                  <a:pt x="1873567" y="9525"/>
                </a:lnTo>
                <a:close/>
              </a:path>
              <a:path w="2056129" h="531495">
                <a:moveTo>
                  <a:pt x="1911667" y="9525"/>
                </a:moveTo>
                <a:lnTo>
                  <a:pt x="1883092" y="9525"/>
                </a:lnTo>
                <a:lnTo>
                  <a:pt x="1883092" y="0"/>
                </a:lnTo>
                <a:lnTo>
                  <a:pt x="1911667" y="0"/>
                </a:lnTo>
                <a:lnTo>
                  <a:pt x="1911667" y="9525"/>
                </a:lnTo>
                <a:close/>
              </a:path>
              <a:path w="2056129" h="531495">
                <a:moveTo>
                  <a:pt x="1949767" y="9525"/>
                </a:moveTo>
                <a:lnTo>
                  <a:pt x="1921192" y="9525"/>
                </a:lnTo>
                <a:lnTo>
                  <a:pt x="1921192" y="0"/>
                </a:lnTo>
                <a:lnTo>
                  <a:pt x="1949767" y="0"/>
                </a:lnTo>
                <a:lnTo>
                  <a:pt x="1949767" y="9525"/>
                </a:lnTo>
                <a:close/>
              </a:path>
              <a:path w="2056129" h="531495">
                <a:moveTo>
                  <a:pt x="1987867" y="9525"/>
                </a:moveTo>
                <a:lnTo>
                  <a:pt x="1959292" y="9525"/>
                </a:lnTo>
                <a:lnTo>
                  <a:pt x="1959292" y="0"/>
                </a:lnTo>
                <a:lnTo>
                  <a:pt x="1987867" y="0"/>
                </a:lnTo>
                <a:lnTo>
                  <a:pt x="1987867" y="9525"/>
                </a:lnTo>
                <a:close/>
              </a:path>
              <a:path w="2056129" h="531495">
                <a:moveTo>
                  <a:pt x="2025967" y="9525"/>
                </a:moveTo>
                <a:lnTo>
                  <a:pt x="1997392" y="9525"/>
                </a:lnTo>
                <a:lnTo>
                  <a:pt x="1997392" y="0"/>
                </a:lnTo>
                <a:lnTo>
                  <a:pt x="2025967" y="0"/>
                </a:lnTo>
                <a:lnTo>
                  <a:pt x="2025967" y="9525"/>
                </a:lnTo>
                <a:close/>
              </a:path>
              <a:path w="2056129" h="531495">
                <a:moveTo>
                  <a:pt x="2046604" y="9525"/>
                </a:moveTo>
                <a:lnTo>
                  <a:pt x="2035492" y="9525"/>
                </a:lnTo>
                <a:lnTo>
                  <a:pt x="2035492" y="0"/>
                </a:lnTo>
                <a:lnTo>
                  <a:pt x="2051367" y="0"/>
                </a:lnTo>
                <a:lnTo>
                  <a:pt x="2052840" y="228"/>
                </a:lnTo>
                <a:lnTo>
                  <a:pt x="2054161" y="914"/>
                </a:lnTo>
                <a:lnTo>
                  <a:pt x="2055215" y="1968"/>
                </a:lnTo>
                <a:lnTo>
                  <a:pt x="2055901" y="3289"/>
                </a:lnTo>
                <a:lnTo>
                  <a:pt x="2056129" y="4762"/>
                </a:lnTo>
                <a:lnTo>
                  <a:pt x="2046604" y="4762"/>
                </a:lnTo>
                <a:lnTo>
                  <a:pt x="2046604" y="9525"/>
                </a:lnTo>
                <a:close/>
              </a:path>
              <a:path w="2056129" h="531495">
                <a:moveTo>
                  <a:pt x="2056129" y="17462"/>
                </a:moveTo>
                <a:lnTo>
                  <a:pt x="2046604" y="17462"/>
                </a:lnTo>
                <a:lnTo>
                  <a:pt x="2046604" y="4762"/>
                </a:lnTo>
                <a:lnTo>
                  <a:pt x="2051367" y="9525"/>
                </a:lnTo>
                <a:lnTo>
                  <a:pt x="2056129" y="9525"/>
                </a:lnTo>
                <a:lnTo>
                  <a:pt x="2056129" y="17462"/>
                </a:lnTo>
                <a:close/>
              </a:path>
              <a:path w="2056129" h="531495">
                <a:moveTo>
                  <a:pt x="2056129" y="9525"/>
                </a:moveTo>
                <a:lnTo>
                  <a:pt x="2051367" y="9525"/>
                </a:lnTo>
                <a:lnTo>
                  <a:pt x="2046604" y="4762"/>
                </a:lnTo>
                <a:lnTo>
                  <a:pt x="2056129" y="4762"/>
                </a:lnTo>
                <a:lnTo>
                  <a:pt x="2056129" y="9525"/>
                </a:lnTo>
                <a:close/>
              </a:path>
              <a:path w="2056129" h="531495">
                <a:moveTo>
                  <a:pt x="2056129" y="55562"/>
                </a:moveTo>
                <a:lnTo>
                  <a:pt x="2046604" y="55562"/>
                </a:lnTo>
                <a:lnTo>
                  <a:pt x="2046604" y="26987"/>
                </a:lnTo>
                <a:lnTo>
                  <a:pt x="2056129" y="26987"/>
                </a:lnTo>
                <a:lnTo>
                  <a:pt x="2056129" y="55562"/>
                </a:lnTo>
                <a:close/>
              </a:path>
              <a:path w="2056129" h="531495">
                <a:moveTo>
                  <a:pt x="2056129" y="93662"/>
                </a:moveTo>
                <a:lnTo>
                  <a:pt x="2046604" y="93662"/>
                </a:lnTo>
                <a:lnTo>
                  <a:pt x="2046604" y="65087"/>
                </a:lnTo>
                <a:lnTo>
                  <a:pt x="2056129" y="65087"/>
                </a:lnTo>
                <a:lnTo>
                  <a:pt x="2056129" y="93662"/>
                </a:lnTo>
                <a:close/>
              </a:path>
              <a:path w="2056129" h="531495">
                <a:moveTo>
                  <a:pt x="2056129" y="131762"/>
                </a:moveTo>
                <a:lnTo>
                  <a:pt x="2046604" y="131762"/>
                </a:lnTo>
                <a:lnTo>
                  <a:pt x="2046604" y="103187"/>
                </a:lnTo>
                <a:lnTo>
                  <a:pt x="2056129" y="103187"/>
                </a:lnTo>
                <a:lnTo>
                  <a:pt x="2056129" y="131762"/>
                </a:lnTo>
                <a:close/>
              </a:path>
              <a:path w="2056129" h="531495">
                <a:moveTo>
                  <a:pt x="2056129" y="169862"/>
                </a:moveTo>
                <a:lnTo>
                  <a:pt x="2046604" y="169862"/>
                </a:lnTo>
                <a:lnTo>
                  <a:pt x="2046604" y="141287"/>
                </a:lnTo>
                <a:lnTo>
                  <a:pt x="2056129" y="141287"/>
                </a:lnTo>
                <a:lnTo>
                  <a:pt x="2056129" y="169862"/>
                </a:lnTo>
                <a:close/>
              </a:path>
              <a:path w="2056129" h="531495">
                <a:moveTo>
                  <a:pt x="2056129" y="207962"/>
                </a:moveTo>
                <a:lnTo>
                  <a:pt x="2046604" y="207962"/>
                </a:lnTo>
                <a:lnTo>
                  <a:pt x="2046604" y="179387"/>
                </a:lnTo>
                <a:lnTo>
                  <a:pt x="2056129" y="179387"/>
                </a:lnTo>
                <a:lnTo>
                  <a:pt x="2056129" y="207962"/>
                </a:lnTo>
                <a:close/>
              </a:path>
              <a:path w="2056129" h="531495">
                <a:moveTo>
                  <a:pt x="2056129" y="246062"/>
                </a:moveTo>
                <a:lnTo>
                  <a:pt x="2046604" y="246062"/>
                </a:lnTo>
                <a:lnTo>
                  <a:pt x="2046604" y="217487"/>
                </a:lnTo>
                <a:lnTo>
                  <a:pt x="2056129" y="217487"/>
                </a:lnTo>
                <a:lnTo>
                  <a:pt x="2056129" y="246062"/>
                </a:lnTo>
                <a:close/>
              </a:path>
              <a:path w="2056129" h="531495">
                <a:moveTo>
                  <a:pt x="2056129" y="284162"/>
                </a:moveTo>
                <a:lnTo>
                  <a:pt x="2046604" y="284162"/>
                </a:lnTo>
                <a:lnTo>
                  <a:pt x="2046604" y="255587"/>
                </a:lnTo>
                <a:lnTo>
                  <a:pt x="2056129" y="255587"/>
                </a:lnTo>
                <a:lnTo>
                  <a:pt x="2056129" y="284162"/>
                </a:lnTo>
                <a:close/>
              </a:path>
              <a:path w="2056129" h="531495">
                <a:moveTo>
                  <a:pt x="2056129" y="322262"/>
                </a:moveTo>
                <a:lnTo>
                  <a:pt x="2046604" y="322262"/>
                </a:lnTo>
                <a:lnTo>
                  <a:pt x="2046604" y="293687"/>
                </a:lnTo>
                <a:lnTo>
                  <a:pt x="2056129" y="293687"/>
                </a:lnTo>
                <a:lnTo>
                  <a:pt x="2056129" y="322262"/>
                </a:lnTo>
                <a:close/>
              </a:path>
              <a:path w="2056129" h="531495">
                <a:moveTo>
                  <a:pt x="2056129" y="360362"/>
                </a:moveTo>
                <a:lnTo>
                  <a:pt x="2046604" y="360362"/>
                </a:lnTo>
                <a:lnTo>
                  <a:pt x="2046604" y="331787"/>
                </a:lnTo>
                <a:lnTo>
                  <a:pt x="2056129" y="331787"/>
                </a:lnTo>
                <a:lnTo>
                  <a:pt x="2056129" y="360362"/>
                </a:lnTo>
                <a:close/>
              </a:path>
              <a:path w="2056129" h="531495">
                <a:moveTo>
                  <a:pt x="2056129" y="398462"/>
                </a:moveTo>
                <a:lnTo>
                  <a:pt x="2046604" y="398462"/>
                </a:lnTo>
                <a:lnTo>
                  <a:pt x="2046604" y="369887"/>
                </a:lnTo>
                <a:lnTo>
                  <a:pt x="2056129" y="369887"/>
                </a:lnTo>
                <a:lnTo>
                  <a:pt x="2056129" y="398462"/>
                </a:lnTo>
                <a:close/>
              </a:path>
              <a:path w="2056129" h="531495">
                <a:moveTo>
                  <a:pt x="2056129" y="436562"/>
                </a:moveTo>
                <a:lnTo>
                  <a:pt x="2046604" y="436562"/>
                </a:lnTo>
                <a:lnTo>
                  <a:pt x="2046604" y="407987"/>
                </a:lnTo>
                <a:lnTo>
                  <a:pt x="2056129" y="407987"/>
                </a:lnTo>
                <a:lnTo>
                  <a:pt x="2056129" y="436562"/>
                </a:lnTo>
                <a:close/>
              </a:path>
              <a:path w="2056129" h="531495">
                <a:moveTo>
                  <a:pt x="2056129" y="474662"/>
                </a:moveTo>
                <a:lnTo>
                  <a:pt x="2046604" y="474662"/>
                </a:lnTo>
                <a:lnTo>
                  <a:pt x="2046604" y="446087"/>
                </a:lnTo>
                <a:lnTo>
                  <a:pt x="2056129" y="446087"/>
                </a:lnTo>
                <a:lnTo>
                  <a:pt x="2056129" y="474662"/>
                </a:lnTo>
                <a:close/>
              </a:path>
              <a:path w="2056129" h="531495">
                <a:moveTo>
                  <a:pt x="2056129" y="512762"/>
                </a:moveTo>
                <a:lnTo>
                  <a:pt x="2046604" y="512762"/>
                </a:lnTo>
                <a:lnTo>
                  <a:pt x="2046604" y="484187"/>
                </a:lnTo>
                <a:lnTo>
                  <a:pt x="2056129" y="484187"/>
                </a:lnTo>
                <a:lnTo>
                  <a:pt x="2056129" y="512762"/>
                </a:lnTo>
                <a:close/>
              </a:path>
              <a:path w="2056129" h="531495">
                <a:moveTo>
                  <a:pt x="2051367" y="531494"/>
                </a:moveTo>
                <a:lnTo>
                  <a:pt x="2027237" y="531494"/>
                </a:lnTo>
                <a:lnTo>
                  <a:pt x="2027237" y="521969"/>
                </a:lnTo>
                <a:lnTo>
                  <a:pt x="2046604" y="521969"/>
                </a:lnTo>
                <a:lnTo>
                  <a:pt x="2046604" y="526732"/>
                </a:lnTo>
                <a:lnTo>
                  <a:pt x="2056129" y="526732"/>
                </a:lnTo>
                <a:lnTo>
                  <a:pt x="2055901" y="528205"/>
                </a:lnTo>
                <a:lnTo>
                  <a:pt x="2055215" y="529526"/>
                </a:lnTo>
                <a:lnTo>
                  <a:pt x="2054161" y="530580"/>
                </a:lnTo>
                <a:lnTo>
                  <a:pt x="2052840" y="531266"/>
                </a:lnTo>
                <a:lnTo>
                  <a:pt x="2051367" y="531494"/>
                </a:lnTo>
                <a:close/>
              </a:path>
              <a:path w="2056129" h="531495">
                <a:moveTo>
                  <a:pt x="2046604" y="526732"/>
                </a:moveTo>
                <a:lnTo>
                  <a:pt x="2046604" y="521969"/>
                </a:lnTo>
                <a:lnTo>
                  <a:pt x="2051367" y="521969"/>
                </a:lnTo>
                <a:lnTo>
                  <a:pt x="2046604" y="526732"/>
                </a:lnTo>
                <a:close/>
              </a:path>
              <a:path w="2056129" h="531495">
                <a:moveTo>
                  <a:pt x="2056129" y="526732"/>
                </a:moveTo>
                <a:lnTo>
                  <a:pt x="2046604" y="526732"/>
                </a:lnTo>
                <a:lnTo>
                  <a:pt x="2051050" y="522287"/>
                </a:lnTo>
                <a:lnTo>
                  <a:pt x="2056129" y="522287"/>
                </a:lnTo>
                <a:lnTo>
                  <a:pt x="2056129" y="526732"/>
                </a:lnTo>
                <a:close/>
              </a:path>
              <a:path w="2056129" h="531495">
                <a:moveTo>
                  <a:pt x="2017712" y="531494"/>
                </a:moveTo>
                <a:lnTo>
                  <a:pt x="1989137" y="531494"/>
                </a:lnTo>
                <a:lnTo>
                  <a:pt x="1989137" y="521969"/>
                </a:lnTo>
                <a:lnTo>
                  <a:pt x="2017712" y="521969"/>
                </a:lnTo>
                <a:lnTo>
                  <a:pt x="2017712" y="531494"/>
                </a:lnTo>
                <a:close/>
              </a:path>
              <a:path w="2056129" h="531495">
                <a:moveTo>
                  <a:pt x="1979612" y="531494"/>
                </a:moveTo>
                <a:lnTo>
                  <a:pt x="1951037" y="531494"/>
                </a:lnTo>
                <a:lnTo>
                  <a:pt x="1951037" y="521969"/>
                </a:lnTo>
                <a:lnTo>
                  <a:pt x="1979612" y="521969"/>
                </a:lnTo>
                <a:lnTo>
                  <a:pt x="1979612" y="531494"/>
                </a:lnTo>
                <a:close/>
              </a:path>
              <a:path w="2056129" h="531495">
                <a:moveTo>
                  <a:pt x="1941512" y="531494"/>
                </a:moveTo>
                <a:lnTo>
                  <a:pt x="1912937" y="531494"/>
                </a:lnTo>
                <a:lnTo>
                  <a:pt x="1912937" y="521969"/>
                </a:lnTo>
                <a:lnTo>
                  <a:pt x="1941512" y="521969"/>
                </a:lnTo>
                <a:lnTo>
                  <a:pt x="1941512" y="531494"/>
                </a:lnTo>
                <a:close/>
              </a:path>
              <a:path w="2056129" h="531495">
                <a:moveTo>
                  <a:pt x="1903412" y="531494"/>
                </a:moveTo>
                <a:lnTo>
                  <a:pt x="1874837" y="531494"/>
                </a:lnTo>
                <a:lnTo>
                  <a:pt x="1874837" y="521969"/>
                </a:lnTo>
                <a:lnTo>
                  <a:pt x="1903412" y="521969"/>
                </a:lnTo>
                <a:lnTo>
                  <a:pt x="1903412" y="531494"/>
                </a:lnTo>
                <a:close/>
              </a:path>
              <a:path w="2056129" h="531495">
                <a:moveTo>
                  <a:pt x="1865312" y="531494"/>
                </a:moveTo>
                <a:lnTo>
                  <a:pt x="1836737" y="531494"/>
                </a:lnTo>
                <a:lnTo>
                  <a:pt x="1836737" y="521969"/>
                </a:lnTo>
                <a:lnTo>
                  <a:pt x="1865312" y="521969"/>
                </a:lnTo>
                <a:lnTo>
                  <a:pt x="1865312" y="531494"/>
                </a:lnTo>
                <a:close/>
              </a:path>
              <a:path w="2056129" h="531495">
                <a:moveTo>
                  <a:pt x="1827212" y="531494"/>
                </a:moveTo>
                <a:lnTo>
                  <a:pt x="1798637" y="531494"/>
                </a:lnTo>
                <a:lnTo>
                  <a:pt x="1798637" y="521969"/>
                </a:lnTo>
                <a:lnTo>
                  <a:pt x="1827212" y="521969"/>
                </a:lnTo>
                <a:lnTo>
                  <a:pt x="1827212" y="531494"/>
                </a:lnTo>
                <a:close/>
              </a:path>
              <a:path w="2056129" h="531495">
                <a:moveTo>
                  <a:pt x="1789112" y="531494"/>
                </a:moveTo>
                <a:lnTo>
                  <a:pt x="1760537" y="531494"/>
                </a:lnTo>
                <a:lnTo>
                  <a:pt x="1760537" y="521969"/>
                </a:lnTo>
                <a:lnTo>
                  <a:pt x="1789112" y="521969"/>
                </a:lnTo>
                <a:lnTo>
                  <a:pt x="1789112" y="531494"/>
                </a:lnTo>
                <a:close/>
              </a:path>
              <a:path w="2056129" h="531495">
                <a:moveTo>
                  <a:pt x="1751012" y="531494"/>
                </a:moveTo>
                <a:lnTo>
                  <a:pt x="1722437" y="531494"/>
                </a:lnTo>
                <a:lnTo>
                  <a:pt x="1722437" y="521969"/>
                </a:lnTo>
                <a:lnTo>
                  <a:pt x="1751012" y="521969"/>
                </a:lnTo>
                <a:lnTo>
                  <a:pt x="1751012" y="531494"/>
                </a:lnTo>
                <a:close/>
              </a:path>
              <a:path w="2056129" h="531495">
                <a:moveTo>
                  <a:pt x="1712912" y="531494"/>
                </a:moveTo>
                <a:lnTo>
                  <a:pt x="1684337" y="531494"/>
                </a:lnTo>
                <a:lnTo>
                  <a:pt x="1684337" y="521969"/>
                </a:lnTo>
                <a:lnTo>
                  <a:pt x="1712912" y="521969"/>
                </a:lnTo>
                <a:lnTo>
                  <a:pt x="1712912" y="531494"/>
                </a:lnTo>
                <a:close/>
              </a:path>
              <a:path w="2056129" h="531495">
                <a:moveTo>
                  <a:pt x="1674812" y="531494"/>
                </a:moveTo>
                <a:lnTo>
                  <a:pt x="1646237" y="531494"/>
                </a:lnTo>
                <a:lnTo>
                  <a:pt x="1646237" y="521969"/>
                </a:lnTo>
                <a:lnTo>
                  <a:pt x="1674812" y="521969"/>
                </a:lnTo>
                <a:lnTo>
                  <a:pt x="1674812" y="531494"/>
                </a:lnTo>
                <a:close/>
              </a:path>
              <a:path w="2056129" h="531495">
                <a:moveTo>
                  <a:pt x="1636712" y="531494"/>
                </a:moveTo>
                <a:lnTo>
                  <a:pt x="1608137" y="531494"/>
                </a:lnTo>
                <a:lnTo>
                  <a:pt x="1608137" y="521969"/>
                </a:lnTo>
                <a:lnTo>
                  <a:pt x="1636712" y="521969"/>
                </a:lnTo>
                <a:lnTo>
                  <a:pt x="1636712" y="531494"/>
                </a:lnTo>
                <a:close/>
              </a:path>
              <a:path w="2056129" h="531495">
                <a:moveTo>
                  <a:pt x="1598612" y="531494"/>
                </a:moveTo>
                <a:lnTo>
                  <a:pt x="1570037" y="531494"/>
                </a:lnTo>
                <a:lnTo>
                  <a:pt x="1570037" y="521969"/>
                </a:lnTo>
                <a:lnTo>
                  <a:pt x="1598612" y="521969"/>
                </a:lnTo>
                <a:lnTo>
                  <a:pt x="1598612" y="531494"/>
                </a:lnTo>
                <a:close/>
              </a:path>
              <a:path w="2056129" h="531495">
                <a:moveTo>
                  <a:pt x="1560512" y="531494"/>
                </a:moveTo>
                <a:lnTo>
                  <a:pt x="1531937" y="531494"/>
                </a:lnTo>
                <a:lnTo>
                  <a:pt x="1531937" y="521969"/>
                </a:lnTo>
                <a:lnTo>
                  <a:pt x="1560512" y="521969"/>
                </a:lnTo>
                <a:lnTo>
                  <a:pt x="1560512" y="531494"/>
                </a:lnTo>
                <a:close/>
              </a:path>
              <a:path w="2056129" h="531495">
                <a:moveTo>
                  <a:pt x="1522412" y="531494"/>
                </a:moveTo>
                <a:lnTo>
                  <a:pt x="1493837" y="531494"/>
                </a:lnTo>
                <a:lnTo>
                  <a:pt x="1493837" y="521969"/>
                </a:lnTo>
                <a:lnTo>
                  <a:pt x="1522412" y="521969"/>
                </a:lnTo>
                <a:lnTo>
                  <a:pt x="1522412" y="531494"/>
                </a:lnTo>
                <a:close/>
              </a:path>
              <a:path w="2056129" h="531495">
                <a:moveTo>
                  <a:pt x="1484312" y="531494"/>
                </a:moveTo>
                <a:lnTo>
                  <a:pt x="1455737" y="531494"/>
                </a:lnTo>
                <a:lnTo>
                  <a:pt x="1455737" y="521969"/>
                </a:lnTo>
                <a:lnTo>
                  <a:pt x="1484312" y="521969"/>
                </a:lnTo>
                <a:lnTo>
                  <a:pt x="1484312" y="531494"/>
                </a:lnTo>
                <a:close/>
              </a:path>
              <a:path w="2056129" h="531495">
                <a:moveTo>
                  <a:pt x="1446212" y="531494"/>
                </a:moveTo>
                <a:lnTo>
                  <a:pt x="1417637" y="531494"/>
                </a:lnTo>
                <a:lnTo>
                  <a:pt x="1417637" y="521969"/>
                </a:lnTo>
                <a:lnTo>
                  <a:pt x="1446212" y="521969"/>
                </a:lnTo>
                <a:lnTo>
                  <a:pt x="1446212" y="531494"/>
                </a:lnTo>
                <a:close/>
              </a:path>
              <a:path w="2056129" h="531495">
                <a:moveTo>
                  <a:pt x="1408112" y="531494"/>
                </a:moveTo>
                <a:lnTo>
                  <a:pt x="1379537" y="531494"/>
                </a:lnTo>
                <a:lnTo>
                  <a:pt x="1379537" y="521969"/>
                </a:lnTo>
                <a:lnTo>
                  <a:pt x="1408112" y="521969"/>
                </a:lnTo>
                <a:lnTo>
                  <a:pt x="1408112" y="531494"/>
                </a:lnTo>
                <a:close/>
              </a:path>
              <a:path w="2056129" h="531495">
                <a:moveTo>
                  <a:pt x="1370012" y="531494"/>
                </a:moveTo>
                <a:lnTo>
                  <a:pt x="1341437" y="531494"/>
                </a:lnTo>
                <a:lnTo>
                  <a:pt x="1341437" y="521969"/>
                </a:lnTo>
                <a:lnTo>
                  <a:pt x="1370012" y="521969"/>
                </a:lnTo>
                <a:lnTo>
                  <a:pt x="1370012" y="531494"/>
                </a:lnTo>
                <a:close/>
              </a:path>
              <a:path w="2056129" h="531495">
                <a:moveTo>
                  <a:pt x="1331912" y="531494"/>
                </a:moveTo>
                <a:lnTo>
                  <a:pt x="1303337" y="531494"/>
                </a:lnTo>
                <a:lnTo>
                  <a:pt x="1303337" y="521969"/>
                </a:lnTo>
                <a:lnTo>
                  <a:pt x="1331912" y="521969"/>
                </a:lnTo>
                <a:lnTo>
                  <a:pt x="1331912" y="531494"/>
                </a:lnTo>
                <a:close/>
              </a:path>
              <a:path w="2056129" h="531495">
                <a:moveTo>
                  <a:pt x="1293812" y="531494"/>
                </a:moveTo>
                <a:lnTo>
                  <a:pt x="1265237" y="531494"/>
                </a:lnTo>
                <a:lnTo>
                  <a:pt x="1265237" y="521969"/>
                </a:lnTo>
                <a:lnTo>
                  <a:pt x="1293812" y="521969"/>
                </a:lnTo>
                <a:lnTo>
                  <a:pt x="1293812" y="531494"/>
                </a:lnTo>
                <a:close/>
              </a:path>
              <a:path w="2056129" h="531495">
                <a:moveTo>
                  <a:pt x="1255712" y="531494"/>
                </a:moveTo>
                <a:lnTo>
                  <a:pt x="1227137" y="531494"/>
                </a:lnTo>
                <a:lnTo>
                  <a:pt x="1227137" y="521969"/>
                </a:lnTo>
                <a:lnTo>
                  <a:pt x="1255712" y="521969"/>
                </a:lnTo>
                <a:lnTo>
                  <a:pt x="1255712" y="531494"/>
                </a:lnTo>
                <a:close/>
              </a:path>
              <a:path w="2056129" h="531495">
                <a:moveTo>
                  <a:pt x="1217612" y="531494"/>
                </a:moveTo>
                <a:lnTo>
                  <a:pt x="1189037" y="531494"/>
                </a:lnTo>
                <a:lnTo>
                  <a:pt x="1189037" y="521969"/>
                </a:lnTo>
                <a:lnTo>
                  <a:pt x="1217612" y="521969"/>
                </a:lnTo>
                <a:lnTo>
                  <a:pt x="1217612" y="531494"/>
                </a:lnTo>
                <a:close/>
              </a:path>
              <a:path w="2056129" h="531495">
                <a:moveTo>
                  <a:pt x="1179512" y="531494"/>
                </a:moveTo>
                <a:lnTo>
                  <a:pt x="1150937" y="531494"/>
                </a:lnTo>
                <a:lnTo>
                  <a:pt x="1150937" y="521969"/>
                </a:lnTo>
                <a:lnTo>
                  <a:pt x="1179512" y="521969"/>
                </a:lnTo>
                <a:lnTo>
                  <a:pt x="1179512" y="531494"/>
                </a:lnTo>
                <a:close/>
              </a:path>
              <a:path w="2056129" h="531495">
                <a:moveTo>
                  <a:pt x="1141412" y="531494"/>
                </a:moveTo>
                <a:lnTo>
                  <a:pt x="1112837" y="531494"/>
                </a:lnTo>
                <a:lnTo>
                  <a:pt x="1112837" y="521969"/>
                </a:lnTo>
                <a:lnTo>
                  <a:pt x="1141412" y="521969"/>
                </a:lnTo>
                <a:lnTo>
                  <a:pt x="1141412" y="531494"/>
                </a:lnTo>
                <a:close/>
              </a:path>
              <a:path w="2056129" h="531495">
                <a:moveTo>
                  <a:pt x="1103312" y="531494"/>
                </a:moveTo>
                <a:lnTo>
                  <a:pt x="1074737" y="531494"/>
                </a:lnTo>
                <a:lnTo>
                  <a:pt x="1074737" y="521969"/>
                </a:lnTo>
                <a:lnTo>
                  <a:pt x="1103312" y="521969"/>
                </a:lnTo>
                <a:lnTo>
                  <a:pt x="1103312" y="531494"/>
                </a:lnTo>
                <a:close/>
              </a:path>
              <a:path w="2056129" h="531495">
                <a:moveTo>
                  <a:pt x="1065212" y="531494"/>
                </a:moveTo>
                <a:lnTo>
                  <a:pt x="1036637" y="531494"/>
                </a:lnTo>
                <a:lnTo>
                  <a:pt x="1036637" y="521969"/>
                </a:lnTo>
                <a:lnTo>
                  <a:pt x="1065212" y="521969"/>
                </a:lnTo>
                <a:lnTo>
                  <a:pt x="1065212" y="531494"/>
                </a:lnTo>
                <a:close/>
              </a:path>
              <a:path w="2056129" h="531495">
                <a:moveTo>
                  <a:pt x="1027112" y="531494"/>
                </a:moveTo>
                <a:lnTo>
                  <a:pt x="998537" y="531494"/>
                </a:lnTo>
                <a:lnTo>
                  <a:pt x="998537" y="521969"/>
                </a:lnTo>
                <a:lnTo>
                  <a:pt x="1027112" y="521969"/>
                </a:lnTo>
                <a:lnTo>
                  <a:pt x="1027112" y="531494"/>
                </a:lnTo>
                <a:close/>
              </a:path>
              <a:path w="2056129" h="531495">
                <a:moveTo>
                  <a:pt x="989012" y="531494"/>
                </a:moveTo>
                <a:lnTo>
                  <a:pt x="960437" y="531494"/>
                </a:lnTo>
                <a:lnTo>
                  <a:pt x="960437" y="521969"/>
                </a:lnTo>
                <a:lnTo>
                  <a:pt x="989012" y="521969"/>
                </a:lnTo>
                <a:lnTo>
                  <a:pt x="989012" y="531494"/>
                </a:lnTo>
                <a:close/>
              </a:path>
              <a:path w="2056129" h="531495">
                <a:moveTo>
                  <a:pt x="950912" y="531494"/>
                </a:moveTo>
                <a:lnTo>
                  <a:pt x="922337" y="531494"/>
                </a:lnTo>
                <a:lnTo>
                  <a:pt x="922337" y="521969"/>
                </a:lnTo>
                <a:lnTo>
                  <a:pt x="950912" y="521969"/>
                </a:lnTo>
                <a:lnTo>
                  <a:pt x="950912" y="531494"/>
                </a:lnTo>
                <a:close/>
              </a:path>
              <a:path w="2056129" h="531495">
                <a:moveTo>
                  <a:pt x="912812" y="531494"/>
                </a:moveTo>
                <a:lnTo>
                  <a:pt x="884237" y="531494"/>
                </a:lnTo>
                <a:lnTo>
                  <a:pt x="884237" y="521969"/>
                </a:lnTo>
                <a:lnTo>
                  <a:pt x="912812" y="521969"/>
                </a:lnTo>
                <a:lnTo>
                  <a:pt x="912812" y="531494"/>
                </a:lnTo>
                <a:close/>
              </a:path>
              <a:path w="2056129" h="531495">
                <a:moveTo>
                  <a:pt x="874712" y="531494"/>
                </a:moveTo>
                <a:lnTo>
                  <a:pt x="846137" y="531494"/>
                </a:lnTo>
                <a:lnTo>
                  <a:pt x="846137" y="521969"/>
                </a:lnTo>
                <a:lnTo>
                  <a:pt x="874712" y="521969"/>
                </a:lnTo>
                <a:lnTo>
                  <a:pt x="874712" y="531494"/>
                </a:lnTo>
                <a:close/>
              </a:path>
              <a:path w="2056129" h="531495">
                <a:moveTo>
                  <a:pt x="836612" y="531494"/>
                </a:moveTo>
                <a:lnTo>
                  <a:pt x="808037" y="531494"/>
                </a:lnTo>
                <a:lnTo>
                  <a:pt x="808037" y="521969"/>
                </a:lnTo>
                <a:lnTo>
                  <a:pt x="836612" y="521969"/>
                </a:lnTo>
                <a:lnTo>
                  <a:pt x="836612" y="531494"/>
                </a:lnTo>
                <a:close/>
              </a:path>
              <a:path w="2056129" h="531495">
                <a:moveTo>
                  <a:pt x="798512" y="531494"/>
                </a:moveTo>
                <a:lnTo>
                  <a:pt x="769937" y="531494"/>
                </a:lnTo>
                <a:lnTo>
                  <a:pt x="769937" y="521969"/>
                </a:lnTo>
                <a:lnTo>
                  <a:pt x="798512" y="521969"/>
                </a:lnTo>
                <a:lnTo>
                  <a:pt x="798512" y="531494"/>
                </a:lnTo>
                <a:close/>
              </a:path>
              <a:path w="2056129" h="531495">
                <a:moveTo>
                  <a:pt x="760412" y="531494"/>
                </a:moveTo>
                <a:lnTo>
                  <a:pt x="731837" y="531494"/>
                </a:lnTo>
                <a:lnTo>
                  <a:pt x="731837" y="521969"/>
                </a:lnTo>
                <a:lnTo>
                  <a:pt x="760412" y="521969"/>
                </a:lnTo>
                <a:lnTo>
                  <a:pt x="760412" y="531494"/>
                </a:lnTo>
                <a:close/>
              </a:path>
              <a:path w="2056129" h="531495">
                <a:moveTo>
                  <a:pt x="722312" y="531494"/>
                </a:moveTo>
                <a:lnTo>
                  <a:pt x="693737" y="531494"/>
                </a:lnTo>
                <a:lnTo>
                  <a:pt x="693737" y="521969"/>
                </a:lnTo>
                <a:lnTo>
                  <a:pt x="722312" y="521969"/>
                </a:lnTo>
                <a:lnTo>
                  <a:pt x="722312" y="531494"/>
                </a:lnTo>
                <a:close/>
              </a:path>
              <a:path w="2056129" h="531495">
                <a:moveTo>
                  <a:pt x="684212" y="531494"/>
                </a:moveTo>
                <a:lnTo>
                  <a:pt x="655637" y="531494"/>
                </a:lnTo>
                <a:lnTo>
                  <a:pt x="655637" y="521969"/>
                </a:lnTo>
                <a:lnTo>
                  <a:pt x="684212" y="521969"/>
                </a:lnTo>
                <a:lnTo>
                  <a:pt x="684212" y="531494"/>
                </a:lnTo>
                <a:close/>
              </a:path>
              <a:path w="2056129" h="531495">
                <a:moveTo>
                  <a:pt x="646112" y="531494"/>
                </a:moveTo>
                <a:lnTo>
                  <a:pt x="617537" y="531494"/>
                </a:lnTo>
                <a:lnTo>
                  <a:pt x="617537" y="521969"/>
                </a:lnTo>
                <a:lnTo>
                  <a:pt x="646112" y="521969"/>
                </a:lnTo>
                <a:lnTo>
                  <a:pt x="646112" y="531494"/>
                </a:lnTo>
                <a:close/>
              </a:path>
              <a:path w="2056129" h="531495">
                <a:moveTo>
                  <a:pt x="608012" y="531494"/>
                </a:moveTo>
                <a:lnTo>
                  <a:pt x="579437" y="531494"/>
                </a:lnTo>
                <a:lnTo>
                  <a:pt x="579437" y="521969"/>
                </a:lnTo>
                <a:lnTo>
                  <a:pt x="608012" y="521969"/>
                </a:lnTo>
                <a:lnTo>
                  <a:pt x="608012" y="531494"/>
                </a:lnTo>
                <a:close/>
              </a:path>
              <a:path w="2056129" h="531495">
                <a:moveTo>
                  <a:pt x="569912" y="531494"/>
                </a:moveTo>
                <a:lnTo>
                  <a:pt x="541337" y="531494"/>
                </a:lnTo>
                <a:lnTo>
                  <a:pt x="541337" y="521969"/>
                </a:lnTo>
                <a:lnTo>
                  <a:pt x="569912" y="521969"/>
                </a:lnTo>
                <a:lnTo>
                  <a:pt x="569912" y="531494"/>
                </a:lnTo>
                <a:close/>
              </a:path>
              <a:path w="2056129" h="531495">
                <a:moveTo>
                  <a:pt x="531812" y="531494"/>
                </a:moveTo>
                <a:lnTo>
                  <a:pt x="503237" y="531494"/>
                </a:lnTo>
                <a:lnTo>
                  <a:pt x="503237" y="521969"/>
                </a:lnTo>
                <a:lnTo>
                  <a:pt x="531812" y="521969"/>
                </a:lnTo>
                <a:lnTo>
                  <a:pt x="531812" y="531494"/>
                </a:lnTo>
                <a:close/>
              </a:path>
              <a:path w="2056129" h="531495">
                <a:moveTo>
                  <a:pt x="493712" y="531494"/>
                </a:moveTo>
                <a:lnTo>
                  <a:pt x="465137" y="531494"/>
                </a:lnTo>
                <a:lnTo>
                  <a:pt x="465137" y="521969"/>
                </a:lnTo>
                <a:lnTo>
                  <a:pt x="493712" y="521969"/>
                </a:lnTo>
                <a:lnTo>
                  <a:pt x="493712" y="531494"/>
                </a:lnTo>
                <a:close/>
              </a:path>
              <a:path w="2056129" h="531495">
                <a:moveTo>
                  <a:pt x="455612" y="531494"/>
                </a:moveTo>
                <a:lnTo>
                  <a:pt x="427037" y="531494"/>
                </a:lnTo>
                <a:lnTo>
                  <a:pt x="427037" y="521969"/>
                </a:lnTo>
                <a:lnTo>
                  <a:pt x="455612" y="521969"/>
                </a:lnTo>
                <a:lnTo>
                  <a:pt x="455612" y="531494"/>
                </a:lnTo>
                <a:close/>
              </a:path>
              <a:path w="2056129" h="531495">
                <a:moveTo>
                  <a:pt x="417512" y="531494"/>
                </a:moveTo>
                <a:lnTo>
                  <a:pt x="388937" y="531494"/>
                </a:lnTo>
                <a:lnTo>
                  <a:pt x="388937" y="521969"/>
                </a:lnTo>
                <a:lnTo>
                  <a:pt x="417512" y="521969"/>
                </a:lnTo>
                <a:lnTo>
                  <a:pt x="417512" y="531494"/>
                </a:lnTo>
                <a:close/>
              </a:path>
              <a:path w="2056129" h="531495">
                <a:moveTo>
                  <a:pt x="379412" y="531494"/>
                </a:moveTo>
                <a:lnTo>
                  <a:pt x="350837" y="531494"/>
                </a:lnTo>
                <a:lnTo>
                  <a:pt x="350837" y="521969"/>
                </a:lnTo>
                <a:lnTo>
                  <a:pt x="379412" y="521969"/>
                </a:lnTo>
                <a:lnTo>
                  <a:pt x="379412" y="531494"/>
                </a:lnTo>
                <a:close/>
              </a:path>
              <a:path w="2056129" h="531495">
                <a:moveTo>
                  <a:pt x="341312" y="531494"/>
                </a:moveTo>
                <a:lnTo>
                  <a:pt x="312737" y="531494"/>
                </a:lnTo>
                <a:lnTo>
                  <a:pt x="312737" y="521969"/>
                </a:lnTo>
                <a:lnTo>
                  <a:pt x="341312" y="521969"/>
                </a:lnTo>
                <a:lnTo>
                  <a:pt x="341312" y="531494"/>
                </a:lnTo>
                <a:close/>
              </a:path>
              <a:path w="2056129" h="531495">
                <a:moveTo>
                  <a:pt x="303212" y="531494"/>
                </a:moveTo>
                <a:lnTo>
                  <a:pt x="274637" y="531494"/>
                </a:lnTo>
                <a:lnTo>
                  <a:pt x="274637" y="521969"/>
                </a:lnTo>
                <a:lnTo>
                  <a:pt x="303212" y="521969"/>
                </a:lnTo>
                <a:lnTo>
                  <a:pt x="303212" y="531494"/>
                </a:lnTo>
                <a:close/>
              </a:path>
              <a:path w="2056129" h="531495">
                <a:moveTo>
                  <a:pt x="265112" y="531494"/>
                </a:moveTo>
                <a:lnTo>
                  <a:pt x="236537" y="531494"/>
                </a:lnTo>
                <a:lnTo>
                  <a:pt x="236537" y="521969"/>
                </a:lnTo>
                <a:lnTo>
                  <a:pt x="265112" y="521969"/>
                </a:lnTo>
                <a:lnTo>
                  <a:pt x="265112" y="531494"/>
                </a:lnTo>
                <a:close/>
              </a:path>
              <a:path w="2056129" h="531495">
                <a:moveTo>
                  <a:pt x="227012" y="531494"/>
                </a:moveTo>
                <a:lnTo>
                  <a:pt x="198437" y="531494"/>
                </a:lnTo>
                <a:lnTo>
                  <a:pt x="198437" y="521969"/>
                </a:lnTo>
                <a:lnTo>
                  <a:pt x="227012" y="521969"/>
                </a:lnTo>
                <a:lnTo>
                  <a:pt x="227012" y="531494"/>
                </a:lnTo>
                <a:close/>
              </a:path>
              <a:path w="2056129" h="531495">
                <a:moveTo>
                  <a:pt x="188912" y="531494"/>
                </a:moveTo>
                <a:lnTo>
                  <a:pt x="160337" y="531494"/>
                </a:lnTo>
                <a:lnTo>
                  <a:pt x="160337" y="521969"/>
                </a:lnTo>
                <a:lnTo>
                  <a:pt x="188912" y="521969"/>
                </a:lnTo>
                <a:lnTo>
                  <a:pt x="188912" y="531494"/>
                </a:lnTo>
                <a:close/>
              </a:path>
              <a:path w="2056129" h="531495">
                <a:moveTo>
                  <a:pt x="150812" y="531494"/>
                </a:moveTo>
                <a:lnTo>
                  <a:pt x="122237" y="531494"/>
                </a:lnTo>
                <a:lnTo>
                  <a:pt x="122237" y="521969"/>
                </a:lnTo>
                <a:lnTo>
                  <a:pt x="150812" y="521969"/>
                </a:lnTo>
                <a:lnTo>
                  <a:pt x="150812" y="531494"/>
                </a:lnTo>
                <a:close/>
              </a:path>
              <a:path w="2056129" h="531495">
                <a:moveTo>
                  <a:pt x="112712" y="531494"/>
                </a:moveTo>
                <a:lnTo>
                  <a:pt x="84137" y="531494"/>
                </a:lnTo>
                <a:lnTo>
                  <a:pt x="84137" y="521969"/>
                </a:lnTo>
                <a:lnTo>
                  <a:pt x="112712" y="521969"/>
                </a:lnTo>
                <a:lnTo>
                  <a:pt x="112712" y="531494"/>
                </a:lnTo>
                <a:close/>
              </a:path>
              <a:path w="2056129" h="531495">
                <a:moveTo>
                  <a:pt x="74612" y="531494"/>
                </a:moveTo>
                <a:lnTo>
                  <a:pt x="46037" y="531494"/>
                </a:lnTo>
                <a:lnTo>
                  <a:pt x="46037" y="521969"/>
                </a:lnTo>
                <a:lnTo>
                  <a:pt x="74612" y="521969"/>
                </a:lnTo>
                <a:lnTo>
                  <a:pt x="74612" y="531494"/>
                </a:lnTo>
                <a:close/>
              </a:path>
            </a:pathLst>
          </a:custGeom>
          <a:solidFill>
            <a:srgbClr val="835DFC"/>
          </a:solidFill>
        </p:spPr>
        <p:txBody>
          <a:bodyPr wrap="square" lIns="0" tIns="0" rIns="0" bIns="0" rtlCol="0"/>
          <a:lstStyle/>
          <a:p>
            <a:endParaRPr/>
          </a:p>
        </p:txBody>
      </p:sp>
      <p:sp>
        <p:nvSpPr>
          <p:cNvPr id="11" name="object 11"/>
          <p:cNvSpPr txBox="1"/>
          <p:nvPr/>
        </p:nvSpPr>
        <p:spPr>
          <a:xfrm>
            <a:off x="4382134" y="6042659"/>
            <a:ext cx="1856739" cy="453390"/>
          </a:xfrm>
          <a:prstGeom prst="rect">
            <a:avLst/>
          </a:prstGeom>
        </p:spPr>
        <p:txBody>
          <a:bodyPr vert="horz" wrap="square" lIns="0" tIns="13335" rIns="0" bIns="0" rtlCol="0">
            <a:spAutoFit/>
          </a:bodyPr>
          <a:lstStyle/>
          <a:p>
            <a:pPr marL="12700" marR="5080" indent="52705">
              <a:lnSpc>
                <a:spcPct val="100000"/>
              </a:lnSpc>
              <a:spcBef>
                <a:spcPts val="105"/>
              </a:spcBef>
            </a:pPr>
            <a:r>
              <a:rPr sz="1400" dirty="0">
                <a:solidFill>
                  <a:srgbClr val="404040"/>
                </a:solidFill>
                <a:latin typeface="Microsoft YaHei"/>
                <a:cs typeface="Microsoft YaHei"/>
              </a:rPr>
              <a:t>开启原价购买时，可选 择原价购买或立即兑</a:t>
            </a:r>
            <a:r>
              <a:rPr sz="1400" spc="5" dirty="0">
                <a:solidFill>
                  <a:srgbClr val="404040"/>
                </a:solidFill>
                <a:latin typeface="Microsoft YaHei"/>
                <a:cs typeface="Microsoft YaHei"/>
              </a:rPr>
              <a:t>换</a:t>
            </a:r>
            <a:endParaRPr sz="1400">
              <a:latin typeface="Microsoft YaHei"/>
              <a:cs typeface="Microsoft YaHei"/>
            </a:endParaRPr>
          </a:p>
        </p:txBody>
      </p:sp>
      <p:sp>
        <p:nvSpPr>
          <p:cNvPr id="12" name="object 12"/>
          <p:cNvSpPr/>
          <p:nvPr/>
        </p:nvSpPr>
        <p:spPr>
          <a:xfrm>
            <a:off x="4110228" y="6043929"/>
            <a:ext cx="231267" cy="231140"/>
          </a:xfrm>
          <a:prstGeom prst="rect">
            <a:avLst/>
          </a:prstGeom>
          <a:blipFill>
            <a:blip r:embed="rId4" cstate="print"/>
            <a:stretch>
              <a:fillRect/>
            </a:stretch>
          </a:blipFill>
        </p:spPr>
        <p:txBody>
          <a:bodyPr wrap="square" lIns="0" tIns="0" rIns="0" bIns="0" rtlCol="0"/>
          <a:lstStyle/>
          <a:p>
            <a:endParaRPr/>
          </a:p>
        </p:txBody>
      </p:sp>
      <p:sp>
        <p:nvSpPr>
          <p:cNvPr id="13" name="object 13"/>
          <p:cNvSpPr txBox="1"/>
          <p:nvPr/>
        </p:nvSpPr>
        <p:spPr>
          <a:xfrm>
            <a:off x="4149725" y="5998400"/>
            <a:ext cx="153035"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FFFFFF"/>
                </a:solidFill>
                <a:latin typeface="Arial"/>
                <a:cs typeface="Arial"/>
              </a:rPr>
              <a:t>2</a:t>
            </a:r>
            <a:endParaRPr sz="1800">
              <a:latin typeface="Arial"/>
              <a:cs typeface="Arial"/>
            </a:endParaRPr>
          </a:p>
        </p:txBody>
      </p:sp>
      <p:sp>
        <p:nvSpPr>
          <p:cNvPr id="14" name="object 14"/>
          <p:cNvSpPr/>
          <p:nvPr/>
        </p:nvSpPr>
        <p:spPr>
          <a:xfrm>
            <a:off x="7024687" y="6009322"/>
            <a:ext cx="2056130" cy="531495"/>
          </a:xfrm>
          <a:custGeom>
            <a:avLst/>
            <a:gdLst/>
            <a:ahLst/>
            <a:cxnLst/>
            <a:rect l="l" t="t" r="r" b="b"/>
            <a:pathLst>
              <a:path w="2056129" h="531495">
                <a:moveTo>
                  <a:pt x="7937" y="526732"/>
                </a:moveTo>
                <a:lnTo>
                  <a:pt x="0" y="526732"/>
                </a:lnTo>
                <a:lnTo>
                  <a:pt x="0" y="498157"/>
                </a:lnTo>
                <a:lnTo>
                  <a:pt x="9525" y="498157"/>
                </a:lnTo>
                <a:lnTo>
                  <a:pt x="9525" y="521969"/>
                </a:lnTo>
                <a:lnTo>
                  <a:pt x="7937" y="521969"/>
                </a:lnTo>
                <a:lnTo>
                  <a:pt x="7937" y="526732"/>
                </a:lnTo>
                <a:close/>
              </a:path>
              <a:path w="2056129" h="531495">
                <a:moveTo>
                  <a:pt x="36512" y="531494"/>
                </a:moveTo>
                <a:lnTo>
                  <a:pt x="7937" y="531494"/>
                </a:lnTo>
                <a:lnTo>
                  <a:pt x="7937" y="521969"/>
                </a:lnTo>
                <a:lnTo>
                  <a:pt x="9525" y="521969"/>
                </a:lnTo>
                <a:lnTo>
                  <a:pt x="9525" y="526732"/>
                </a:lnTo>
                <a:lnTo>
                  <a:pt x="36512" y="526732"/>
                </a:lnTo>
                <a:lnTo>
                  <a:pt x="36512" y="531494"/>
                </a:lnTo>
                <a:close/>
              </a:path>
              <a:path w="2056129" h="531495">
                <a:moveTo>
                  <a:pt x="36512" y="526732"/>
                </a:moveTo>
                <a:lnTo>
                  <a:pt x="9525" y="526732"/>
                </a:lnTo>
                <a:lnTo>
                  <a:pt x="9525" y="521969"/>
                </a:lnTo>
                <a:lnTo>
                  <a:pt x="36512" y="521969"/>
                </a:lnTo>
                <a:lnTo>
                  <a:pt x="36512" y="526732"/>
                </a:lnTo>
                <a:close/>
              </a:path>
              <a:path w="2056129" h="531495">
                <a:moveTo>
                  <a:pt x="9525" y="488632"/>
                </a:moveTo>
                <a:lnTo>
                  <a:pt x="0" y="488632"/>
                </a:lnTo>
                <a:lnTo>
                  <a:pt x="0" y="460057"/>
                </a:lnTo>
                <a:lnTo>
                  <a:pt x="9525" y="460057"/>
                </a:lnTo>
                <a:lnTo>
                  <a:pt x="9525" y="488632"/>
                </a:lnTo>
                <a:close/>
              </a:path>
              <a:path w="2056129" h="531495">
                <a:moveTo>
                  <a:pt x="9525" y="450532"/>
                </a:moveTo>
                <a:lnTo>
                  <a:pt x="0" y="450532"/>
                </a:lnTo>
                <a:lnTo>
                  <a:pt x="0" y="421957"/>
                </a:lnTo>
                <a:lnTo>
                  <a:pt x="9525" y="421957"/>
                </a:lnTo>
                <a:lnTo>
                  <a:pt x="9525" y="450532"/>
                </a:lnTo>
                <a:close/>
              </a:path>
              <a:path w="2056129" h="531495">
                <a:moveTo>
                  <a:pt x="9525" y="412432"/>
                </a:moveTo>
                <a:lnTo>
                  <a:pt x="0" y="412432"/>
                </a:lnTo>
                <a:lnTo>
                  <a:pt x="0" y="383857"/>
                </a:lnTo>
                <a:lnTo>
                  <a:pt x="9525" y="383857"/>
                </a:lnTo>
                <a:lnTo>
                  <a:pt x="9525" y="412432"/>
                </a:lnTo>
                <a:close/>
              </a:path>
              <a:path w="2056129" h="531495">
                <a:moveTo>
                  <a:pt x="9525" y="374332"/>
                </a:moveTo>
                <a:lnTo>
                  <a:pt x="0" y="374332"/>
                </a:lnTo>
                <a:lnTo>
                  <a:pt x="0" y="345757"/>
                </a:lnTo>
                <a:lnTo>
                  <a:pt x="9525" y="345757"/>
                </a:lnTo>
                <a:lnTo>
                  <a:pt x="9525" y="374332"/>
                </a:lnTo>
                <a:close/>
              </a:path>
              <a:path w="2056129" h="531495">
                <a:moveTo>
                  <a:pt x="9525" y="336232"/>
                </a:moveTo>
                <a:lnTo>
                  <a:pt x="0" y="336232"/>
                </a:lnTo>
                <a:lnTo>
                  <a:pt x="0" y="307657"/>
                </a:lnTo>
                <a:lnTo>
                  <a:pt x="9525" y="307657"/>
                </a:lnTo>
                <a:lnTo>
                  <a:pt x="9525" y="336232"/>
                </a:lnTo>
                <a:close/>
              </a:path>
              <a:path w="2056129" h="531495">
                <a:moveTo>
                  <a:pt x="9525" y="298132"/>
                </a:moveTo>
                <a:lnTo>
                  <a:pt x="0" y="298132"/>
                </a:lnTo>
                <a:lnTo>
                  <a:pt x="0" y="269557"/>
                </a:lnTo>
                <a:lnTo>
                  <a:pt x="9525" y="269557"/>
                </a:lnTo>
                <a:lnTo>
                  <a:pt x="9525" y="298132"/>
                </a:lnTo>
                <a:close/>
              </a:path>
              <a:path w="2056129" h="531495">
                <a:moveTo>
                  <a:pt x="9525" y="260032"/>
                </a:moveTo>
                <a:lnTo>
                  <a:pt x="0" y="260032"/>
                </a:lnTo>
                <a:lnTo>
                  <a:pt x="0" y="231457"/>
                </a:lnTo>
                <a:lnTo>
                  <a:pt x="9525" y="231457"/>
                </a:lnTo>
                <a:lnTo>
                  <a:pt x="9525" y="260032"/>
                </a:lnTo>
                <a:close/>
              </a:path>
              <a:path w="2056129" h="531495">
                <a:moveTo>
                  <a:pt x="9525" y="221932"/>
                </a:moveTo>
                <a:lnTo>
                  <a:pt x="0" y="221932"/>
                </a:lnTo>
                <a:lnTo>
                  <a:pt x="0" y="193357"/>
                </a:lnTo>
                <a:lnTo>
                  <a:pt x="9525" y="193357"/>
                </a:lnTo>
                <a:lnTo>
                  <a:pt x="9525" y="221932"/>
                </a:lnTo>
                <a:close/>
              </a:path>
              <a:path w="2056129" h="531495">
                <a:moveTo>
                  <a:pt x="9525" y="183832"/>
                </a:moveTo>
                <a:lnTo>
                  <a:pt x="0" y="183832"/>
                </a:lnTo>
                <a:lnTo>
                  <a:pt x="0" y="155257"/>
                </a:lnTo>
                <a:lnTo>
                  <a:pt x="9525" y="155257"/>
                </a:lnTo>
                <a:lnTo>
                  <a:pt x="9525" y="183832"/>
                </a:lnTo>
                <a:close/>
              </a:path>
              <a:path w="2056129" h="531495">
                <a:moveTo>
                  <a:pt x="9525" y="145732"/>
                </a:moveTo>
                <a:lnTo>
                  <a:pt x="0" y="145732"/>
                </a:lnTo>
                <a:lnTo>
                  <a:pt x="0" y="117157"/>
                </a:lnTo>
                <a:lnTo>
                  <a:pt x="9525" y="117157"/>
                </a:lnTo>
                <a:lnTo>
                  <a:pt x="9525" y="145732"/>
                </a:lnTo>
                <a:close/>
              </a:path>
              <a:path w="2056129" h="531495">
                <a:moveTo>
                  <a:pt x="9525" y="107632"/>
                </a:moveTo>
                <a:lnTo>
                  <a:pt x="0" y="107632"/>
                </a:lnTo>
                <a:lnTo>
                  <a:pt x="0" y="79057"/>
                </a:lnTo>
                <a:lnTo>
                  <a:pt x="9525" y="79057"/>
                </a:lnTo>
                <a:lnTo>
                  <a:pt x="9525" y="107632"/>
                </a:lnTo>
                <a:close/>
              </a:path>
              <a:path w="2056129" h="531495">
                <a:moveTo>
                  <a:pt x="9525" y="69532"/>
                </a:moveTo>
                <a:lnTo>
                  <a:pt x="0" y="69532"/>
                </a:lnTo>
                <a:lnTo>
                  <a:pt x="0" y="40957"/>
                </a:lnTo>
                <a:lnTo>
                  <a:pt x="9525" y="40957"/>
                </a:lnTo>
                <a:lnTo>
                  <a:pt x="9525" y="69532"/>
                </a:lnTo>
                <a:close/>
              </a:path>
              <a:path w="2056129" h="531495">
                <a:moveTo>
                  <a:pt x="9525" y="31432"/>
                </a:moveTo>
                <a:lnTo>
                  <a:pt x="0" y="31432"/>
                </a:lnTo>
                <a:lnTo>
                  <a:pt x="0" y="4762"/>
                </a:lnTo>
                <a:lnTo>
                  <a:pt x="4762" y="0"/>
                </a:lnTo>
                <a:lnTo>
                  <a:pt x="6667" y="0"/>
                </a:lnTo>
                <a:lnTo>
                  <a:pt x="6667" y="7620"/>
                </a:lnTo>
                <a:lnTo>
                  <a:pt x="4762" y="9525"/>
                </a:lnTo>
                <a:lnTo>
                  <a:pt x="9525" y="9525"/>
                </a:lnTo>
                <a:lnTo>
                  <a:pt x="9525" y="31432"/>
                </a:lnTo>
                <a:close/>
              </a:path>
              <a:path w="2056129" h="531495">
                <a:moveTo>
                  <a:pt x="9525" y="9525"/>
                </a:moveTo>
                <a:lnTo>
                  <a:pt x="6667" y="9525"/>
                </a:lnTo>
                <a:lnTo>
                  <a:pt x="6667" y="7620"/>
                </a:lnTo>
                <a:lnTo>
                  <a:pt x="9525" y="4762"/>
                </a:lnTo>
                <a:lnTo>
                  <a:pt x="9525" y="9525"/>
                </a:lnTo>
                <a:close/>
              </a:path>
              <a:path w="2056129" h="531495">
                <a:moveTo>
                  <a:pt x="6667" y="9525"/>
                </a:moveTo>
                <a:lnTo>
                  <a:pt x="4762" y="9525"/>
                </a:lnTo>
                <a:lnTo>
                  <a:pt x="6667" y="7620"/>
                </a:lnTo>
                <a:lnTo>
                  <a:pt x="6667" y="9525"/>
                </a:lnTo>
                <a:close/>
              </a:path>
              <a:path w="2056129" h="531495">
                <a:moveTo>
                  <a:pt x="44767" y="9525"/>
                </a:moveTo>
                <a:lnTo>
                  <a:pt x="16192" y="9525"/>
                </a:lnTo>
                <a:lnTo>
                  <a:pt x="16192" y="0"/>
                </a:lnTo>
                <a:lnTo>
                  <a:pt x="44767" y="0"/>
                </a:lnTo>
                <a:lnTo>
                  <a:pt x="44767" y="9525"/>
                </a:lnTo>
                <a:close/>
              </a:path>
              <a:path w="2056129" h="531495">
                <a:moveTo>
                  <a:pt x="82867" y="9525"/>
                </a:moveTo>
                <a:lnTo>
                  <a:pt x="54292" y="9525"/>
                </a:lnTo>
                <a:lnTo>
                  <a:pt x="54292" y="0"/>
                </a:lnTo>
                <a:lnTo>
                  <a:pt x="82867" y="0"/>
                </a:lnTo>
                <a:lnTo>
                  <a:pt x="82867" y="9525"/>
                </a:lnTo>
                <a:close/>
              </a:path>
              <a:path w="2056129" h="531495">
                <a:moveTo>
                  <a:pt x="120967" y="9525"/>
                </a:moveTo>
                <a:lnTo>
                  <a:pt x="92392" y="9525"/>
                </a:lnTo>
                <a:lnTo>
                  <a:pt x="92392" y="0"/>
                </a:lnTo>
                <a:lnTo>
                  <a:pt x="120967" y="0"/>
                </a:lnTo>
                <a:lnTo>
                  <a:pt x="120967" y="9525"/>
                </a:lnTo>
                <a:close/>
              </a:path>
              <a:path w="2056129" h="531495">
                <a:moveTo>
                  <a:pt x="159067" y="9525"/>
                </a:moveTo>
                <a:lnTo>
                  <a:pt x="130492" y="9525"/>
                </a:lnTo>
                <a:lnTo>
                  <a:pt x="130492" y="0"/>
                </a:lnTo>
                <a:lnTo>
                  <a:pt x="159067" y="0"/>
                </a:lnTo>
                <a:lnTo>
                  <a:pt x="159067" y="9525"/>
                </a:lnTo>
                <a:close/>
              </a:path>
              <a:path w="2056129" h="531495">
                <a:moveTo>
                  <a:pt x="197167" y="9525"/>
                </a:moveTo>
                <a:lnTo>
                  <a:pt x="168592" y="9525"/>
                </a:lnTo>
                <a:lnTo>
                  <a:pt x="168592" y="0"/>
                </a:lnTo>
                <a:lnTo>
                  <a:pt x="197167" y="0"/>
                </a:lnTo>
                <a:lnTo>
                  <a:pt x="197167" y="9525"/>
                </a:lnTo>
                <a:close/>
              </a:path>
              <a:path w="2056129" h="531495">
                <a:moveTo>
                  <a:pt x="235267" y="9525"/>
                </a:moveTo>
                <a:lnTo>
                  <a:pt x="206692" y="9525"/>
                </a:lnTo>
                <a:lnTo>
                  <a:pt x="206692" y="0"/>
                </a:lnTo>
                <a:lnTo>
                  <a:pt x="235267" y="0"/>
                </a:lnTo>
                <a:lnTo>
                  <a:pt x="235267" y="9525"/>
                </a:lnTo>
                <a:close/>
              </a:path>
              <a:path w="2056129" h="531495">
                <a:moveTo>
                  <a:pt x="273367" y="9525"/>
                </a:moveTo>
                <a:lnTo>
                  <a:pt x="244792" y="9525"/>
                </a:lnTo>
                <a:lnTo>
                  <a:pt x="244792" y="0"/>
                </a:lnTo>
                <a:lnTo>
                  <a:pt x="273367" y="0"/>
                </a:lnTo>
                <a:lnTo>
                  <a:pt x="273367" y="9525"/>
                </a:lnTo>
                <a:close/>
              </a:path>
              <a:path w="2056129" h="531495">
                <a:moveTo>
                  <a:pt x="311467" y="9525"/>
                </a:moveTo>
                <a:lnTo>
                  <a:pt x="282892" y="9525"/>
                </a:lnTo>
                <a:lnTo>
                  <a:pt x="282892" y="0"/>
                </a:lnTo>
                <a:lnTo>
                  <a:pt x="311467" y="0"/>
                </a:lnTo>
                <a:lnTo>
                  <a:pt x="311467" y="9525"/>
                </a:lnTo>
                <a:close/>
              </a:path>
              <a:path w="2056129" h="531495">
                <a:moveTo>
                  <a:pt x="349567" y="9525"/>
                </a:moveTo>
                <a:lnTo>
                  <a:pt x="320992" y="9525"/>
                </a:lnTo>
                <a:lnTo>
                  <a:pt x="320992" y="0"/>
                </a:lnTo>
                <a:lnTo>
                  <a:pt x="349567" y="0"/>
                </a:lnTo>
                <a:lnTo>
                  <a:pt x="349567" y="9525"/>
                </a:lnTo>
                <a:close/>
              </a:path>
              <a:path w="2056129" h="531495">
                <a:moveTo>
                  <a:pt x="387667" y="9525"/>
                </a:moveTo>
                <a:lnTo>
                  <a:pt x="359092" y="9525"/>
                </a:lnTo>
                <a:lnTo>
                  <a:pt x="359092" y="0"/>
                </a:lnTo>
                <a:lnTo>
                  <a:pt x="387667" y="0"/>
                </a:lnTo>
                <a:lnTo>
                  <a:pt x="387667" y="9525"/>
                </a:lnTo>
                <a:close/>
              </a:path>
              <a:path w="2056129" h="531495">
                <a:moveTo>
                  <a:pt x="425767" y="9525"/>
                </a:moveTo>
                <a:lnTo>
                  <a:pt x="397192" y="9525"/>
                </a:lnTo>
                <a:lnTo>
                  <a:pt x="397192" y="0"/>
                </a:lnTo>
                <a:lnTo>
                  <a:pt x="425767" y="0"/>
                </a:lnTo>
                <a:lnTo>
                  <a:pt x="425767" y="9525"/>
                </a:lnTo>
                <a:close/>
              </a:path>
              <a:path w="2056129" h="531495">
                <a:moveTo>
                  <a:pt x="463867" y="9525"/>
                </a:moveTo>
                <a:lnTo>
                  <a:pt x="435292" y="9525"/>
                </a:lnTo>
                <a:lnTo>
                  <a:pt x="435292" y="0"/>
                </a:lnTo>
                <a:lnTo>
                  <a:pt x="463867" y="0"/>
                </a:lnTo>
                <a:lnTo>
                  <a:pt x="463867" y="9525"/>
                </a:lnTo>
                <a:close/>
              </a:path>
              <a:path w="2056129" h="531495">
                <a:moveTo>
                  <a:pt x="501967" y="9525"/>
                </a:moveTo>
                <a:lnTo>
                  <a:pt x="473392" y="9525"/>
                </a:lnTo>
                <a:lnTo>
                  <a:pt x="473392" y="0"/>
                </a:lnTo>
                <a:lnTo>
                  <a:pt x="501967" y="0"/>
                </a:lnTo>
                <a:lnTo>
                  <a:pt x="501967" y="9525"/>
                </a:lnTo>
                <a:close/>
              </a:path>
              <a:path w="2056129" h="531495">
                <a:moveTo>
                  <a:pt x="540067" y="9525"/>
                </a:moveTo>
                <a:lnTo>
                  <a:pt x="511492" y="9525"/>
                </a:lnTo>
                <a:lnTo>
                  <a:pt x="511492" y="0"/>
                </a:lnTo>
                <a:lnTo>
                  <a:pt x="540067" y="0"/>
                </a:lnTo>
                <a:lnTo>
                  <a:pt x="540067" y="9525"/>
                </a:lnTo>
                <a:close/>
              </a:path>
              <a:path w="2056129" h="531495">
                <a:moveTo>
                  <a:pt x="578167" y="9525"/>
                </a:moveTo>
                <a:lnTo>
                  <a:pt x="549592" y="9525"/>
                </a:lnTo>
                <a:lnTo>
                  <a:pt x="549592" y="0"/>
                </a:lnTo>
                <a:lnTo>
                  <a:pt x="578167" y="0"/>
                </a:lnTo>
                <a:lnTo>
                  <a:pt x="578167" y="9525"/>
                </a:lnTo>
                <a:close/>
              </a:path>
              <a:path w="2056129" h="531495">
                <a:moveTo>
                  <a:pt x="616267" y="9525"/>
                </a:moveTo>
                <a:lnTo>
                  <a:pt x="587692" y="9525"/>
                </a:lnTo>
                <a:lnTo>
                  <a:pt x="587692" y="0"/>
                </a:lnTo>
                <a:lnTo>
                  <a:pt x="616267" y="0"/>
                </a:lnTo>
                <a:lnTo>
                  <a:pt x="616267" y="9525"/>
                </a:lnTo>
                <a:close/>
              </a:path>
              <a:path w="2056129" h="531495">
                <a:moveTo>
                  <a:pt x="654367" y="9525"/>
                </a:moveTo>
                <a:lnTo>
                  <a:pt x="625792" y="9525"/>
                </a:lnTo>
                <a:lnTo>
                  <a:pt x="625792" y="0"/>
                </a:lnTo>
                <a:lnTo>
                  <a:pt x="654367" y="0"/>
                </a:lnTo>
                <a:lnTo>
                  <a:pt x="654367" y="9525"/>
                </a:lnTo>
                <a:close/>
              </a:path>
              <a:path w="2056129" h="531495">
                <a:moveTo>
                  <a:pt x="692467" y="9525"/>
                </a:moveTo>
                <a:lnTo>
                  <a:pt x="663892" y="9525"/>
                </a:lnTo>
                <a:lnTo>
                  <a:pt x="663892" y="0"/>
                </a:lnTo>
                <a:lnTo>
                  <a:pt x="692467" y="0"/>
                </a:lnTo>
                <a:lnTo>
                  <a:pt x="692467" y="9525"/>
                </a:lnTo>
                <a:close/>
              </a:path>
              <a:path w="2056129" h="531495">
                <a:moveTo>
                  <a:pt x="730567" y="9525"/>
                </a:moveTo>
                <a:lnTo>
                  <a:pt x="701992" y="9525"/>
                </a:lnTo>
                <a:lnTo>
                  <a:pt x="701992" y="0"/>
                </a:lnTo>
                <a:lnTo>
                  <a:pt x="730567" y="0"/>
                </a:lnTo>
                <a:lnTo>
                  <a:pt x="730567" y="9525"/>
                </a:lnTo>
                <a:close/>
              </a:path>
              <a:path w="2056129" h="531495">
                <a:moveTo>
                  <a:pt x="768667" y="9525"/>
                </a:moveTo>
                <a:lnTo>
                  <a:pt x="740092" y="9525"/>
                </a:lnTo>
                <a:lnTo>
                  <a:pt x="740092" y="0"/>
                </a:lnTo>
                <a:lnTo>
                  <a:pt x="768667" y="0"/>
                </a:lnTo>
                <a:lnTo>
                  <a:pt x="768667" y="9525"/>
                </a:lnTo>
                <a:close/>
              </a:path>
              <a:path w="2056129" h="531495">
                <a:moveTo>
                  <a:pt x="806767" y="9525"/>
                </a:moveTo>
                <a:lnTo>
                  <a:pt x="778192" y="9525"/>
                </a:lnTo>
                <a:lnTo>
                  <a:pt x="778192" y="0"/>
                </a:lnTo>
                <a:lnTo>
                  <a:pt x="806767" y="0"/>
                </a:lnTo>
                <a:lnTo>
                  <a:pt x="806767" y="9525"/>
                </a:lnTo>
                <a:close/>
              </a:path>
              <a:path w="2056129" h="531495">
                <a:moveTo>
                  <a:pt x="844867" y="9525"/>
                </a:moveTo>
                <a:lnTo>
                  <a:pt x="816292" y="9525"/>
                </a:lnTo>
                <a:lnTo>
                  <a:pt x="816292" y="0"/>
                </a:lnTo>
                <a:lnTo>
                  <a:pt x="844867" y="0"/>
                </a:lnTo>
                <a:lnTo>
                  <a:pt x="844867" y="9525"/>
                </a:lnTo>
                <a:close/>
              </a:path>
              <a:path w="2056129" h="531495">
                <a:moveTo>
                  <a:pt x="882967" y="9525"/>
                </a:moveTo>
                <a:lnTo>
                  <a:pt x="854392" y="9525"/>
                </a:lnTo>
                <a:lnTo>
                  <a:pt x="854392" y="0"/>
                </a:lnTo>
                <a:lnTo>
                  <a:pt x="882967" y="0"/>
                </a:lnTo>
                <a:lnTo>
                  <a:pt x="882967" y="9525"/>
                </a:lnTo>
                <a:close/>
              </a:path>
              <a:path w="2056129" h="531495">
                <a:moveTo>
                  <a:pt x="921067" y="9525"/>
                </a:moveTo>
                <a:lnTo>
                  <a:pt x="892492" y="9525"/>
                </a:lnTo>
                <a:lnTo>
                  <a:pt x="892492" y="0"/>
                </a:lnTo>
                <a:lnTo>
                  <a:pt x="921067" y="0"/>
                </a:lnTo>
                <a:lnTo>
                  <a:pt x="921067" y="9525"/>
                </a:lnTo>
                <a:close/>
              </a:path>
              <a:path w="2056129" h="531495">
                <a:moveTo>
                  <a:pt x="959167" y="9525"/>
                </a:moveTo>
                <a:lnTo>
                  <a:pt x="930592" y="9525"/>
                </a:lnTo>
                <a:lnTo>
                  <a:pt x="930592" y="0"/>
                </a:lnTo>
                <a:lnTo>
                  <a:pt x="959167" y="0"/>
                </a:lnTo>
                <a:lnTo>
                  <a:pt x="959167" y="9525"/>
                </a:lnTo>
                <a:close/>
              </a:path>
              <a:path w="2056129" h="531495">
                <a:moveTo>
                  <a:pt x="997267" y="9525"/>
                </a:moveTo>
                <a:lnTo>
                  <a:pt x="968692" y="9525"/>
                </a:lnTo>
                <a:lnTo>
                  <a:pt x="968692" y="0"/>
                </a:lnTo>
                <a:lnTo>
                  <a:pt x="997267" y="0"/>
                </a:lnTo>
                <a:lnTo>
                  <a:pt x="997267" y="9525"/>
                </a:lnTo>
                <a:close/>
              </a:path>
              <a:path w="2056129" h="531495">
                <a:moveTo>
                  <a:pt x="1035367" y="9525"/>
                </a:moveTo>
                <a:lnTo>
                  <a:pt x="1006792" y="9525"/>
                </a:lnTo>
                <a:lnTo>
                  <a:pt x="1006792" y="0"/>
                </a:lnTo>
                <a:lnTo>
                  <a:pt x="1035367" y="0"/>
                </a:lnTo>
                <a:lnTo>
                  <a:pt x="1035367" y="9525"/>
                </a:lnTo>
                <a:close/>
              </a:path>
              <a:path w="2056129" h="531495">
                <a:moveTo>
                  <a:pt x="1073467" y="9525"/>
                </a:moveTo>
                <a:lnTo>
                  <a:pt x="1044892" y="9525"/>
                </a:lnTo>
                <a:lnTo>
                  <a:pt x="1044892" y="0"/>
                </a:lnTo>
                <a:lnTo>
                  <a:pt x="1073467" y="0"/>
                </a:lnTo>
                <a:lnTo>
                  <a:pt x="1073467" y="9525"/>
                </a:lnTo>
                <a:close/>
              </a:path>
              <a:path w="2056129" h="531495">
                <a:moveTo>
                  <a:pt x="1111567" y="9525"/>
                </a:moveTo>
                <a:lnTo>
                  <a:pt x="1082992" y="9525"/>
                </a:lnTo>
                <a:lnTo>
                  <a:pt x="1082992" y="0"/>
                </a:lnTo>
                <a:lnTo>
                  <a:pt x="1111567" y="0"/>
                </a:lnTo>
                <a:lnTo>
                  <a:pt x="1111567" y="9525"/>
                </a:lnTo>
                <a:close/>
              </a:path>
              <a:path w="2056129" h="531495">
                <a:moveTo>
                  <a:pt x="1149667" y="9525"/>
                </a:moveTo>
                <a:lnTo>
                  <a:pt x="1121092" y="9525"/>
                </a:lnTo>
                <a:lnTo>
                  <a:pt x="1121092" y="0"/>
                </a:lnTo>
                <a:lnTo>
                  <a:pt x="1149667" y="0"/>
                </a:lnTo>
                <a:lnTo>
                  <a:pt x="1149667" y="9525"/>
                </a:lnTo>
                <a:close/>
              </a:path>
              <a:path w="2056129" h="531495">
                <a:moveTo>
                  <a:pt x="1187767" y="9525"/>
                </a:moveTo>
                <a:lnTo>
                  <a:pt x="1159192" y="9525"/>
                </a:lnTo>
                <a:lnTo>
                  <a:pt x="1159192" y="0"/>
                </a:lnTo>
                <a:lnTo>
                  <a:pt x="1187767" y="0"/>
                </a:lnTo>
                <a:lnTo>
                  <a:pt x="1187767" y="9525"/>
                </a:lnTo>
                <a:close/>
              </a:path>
              <a:path w="2056129" h="531495">
                <a:moveTo>
                  <a:pt x="1225867" y="9525"/>
                </a:moveTo>
                <a:lnTo>
                  <a:pt x="1197292" y="9525"/>
                </a:lnTo>
                <a:lnTo>
                  <a:pt x="1197292" y="0"/>
                </a:lnTo>
                <a:lnTo>
                  <a:pt x="1225867" y="0"/>
                </a:lnTo>
                <a:lnTo>
                  <a:pt x="1225867" y="9525"/>
                </a:lnTo>
                <a:close/>
              </a:path>
              <a:path w="2056129" h="531495">
                <a:moveTo>
                  <a:pt x="1263967" y="9525"/>
                </a:moveTo>
                <a:lnTo>
                  <a:pt x="1235392" y="9525"/>
                </a:lnTo>
                <a:lnTo>
                  <a:pt x="1235392" y="0"/>
                </a:lnTo>
                <a:lnTo>
                  <a:pt x="1263967" y="0"/>
                </a:lnTo>
                <a:lnTo>
                  <a:pt x="1263967" y="9525"/>
                </a:lnTo>
                <a:close/>
              </a:path>
              <a:path w="2056129" h="531495">
                <a:moveTo>
                  <a:pt x="1302067" y="9525"/>
                </a:moveTo>
                <a:lnTo>
                  <a:pt x="1273492" y="9525"/>
                </a:lnTo>
                <a:lnTo>
                  <a:pt x="1273492" y="0"/>
                </a:lnTo>
                <a:lnTo>
                  <a:pt x="1302067" y="0"/>
                </a:lnTo>
                <a:lnTo>
                  <a:pt x="1302067" y="9525"/>
                </a:lnTo>
                <a:close/>
              </a:path>
              <a:path w="2056129" h="531495">
                <a:moveTo>
                  <a:pt x="1340167" y="9525"/>
                </a:moveTo>
                <a:lnTo>
                  <a:pt x="1311592" y="9525"/>
                </a:lnTo>
                <a:lnTo>
                  <a:pt x="1311592" y="0"/>
                </a:lnTo>
                <a:lnTo>
                  <a:pt x="1340167" y="0"/>
                </a:lnTo>
                <a:lnTo>
                  <a:pt x="1340167" y="9525"/>
                </a:lnTo>
                <a:close/>
              </a:path>
              <a:path w="2056129" h="531495">
                <a:moveTo>
                  <a:pt x="1378267" y="9525"/>
                </a:moveTo>
                <a:lnTo>
                  <a:pt x="1349692" y="9525"/>
                </a:lnTo>
                <a:lnTo>
                  <a:pt x="1349692" y="0"/>
                </a:lnTo>
                <a:lnTo>
                  <a:pt x="1378267" y="0"/>
                </a:lnTo>
                <a:lnTo>
                  <a:pt x="1378267" y="9525"/>
                </a:lnTo>
                <a:close/>
              </a:path>
              <a:path w="2056129" h="531495">
                <a:moveTo>
                  <a:pt x="1416367" y="9525"/>
                </a:moveTo>
                <a:lnTo>
                  <a:pt x="1387792" y="9525"/>
                </a:lnTo>
                <a:lnTo>
                  <a:pt x="1387792" y="0"/>
                </a:lnTo>
                <a:lnTo>
                  <a:pt x="1416367" y="0"/>
                </a:lnTo>
                <a:lnTo>
                  <a:pt x="1416367" y="9525"/>
                </a:lnTo>
                <a:close/>
              </a:path>
              <a:path w="2056129" h="531495">
                <a:moveTo>
                  <a:pt x="1454467" y="9525"/>
                </a:moveTo>
                <a:lnTo>
                  <a:pt x="1425892" y="9525"/>
                </a:lnTo>
                <a:lnTo>
                  <a:pt x="1425892" y="0"/>
                </a:lnTo>
                <a:lnTo>
                  <a:pt x="1454467" y="0"/>
                </a:lnTo>
                <a:lnTo>
                  <a:pt x="1454467" y="9525"/>
                </a:lnTo>
                <a:close/>
              </a:path>
              <a:path w="2056129" h="531495">
                <a:moveTo>
                  <a:pt x="1492567" y="9525"/>
                </a:moveTo>
                <a:lnTo>
                  <a:pt x="1463992" y="9525"/>
                </a:lnTo>
                <a:lnTo>
                  <a:pt x="1463992" y="0"/>
                </a:lnTo>
                <a:lnTo>
                  <a:pt x="1492567" y="0"/>
                </a:lnTo>
                <a:lnTo>
                  <a:pt x="1492567" y="9525"/>
                </a:lnTo>
                <a:close/>
              </a:path>
              <a:path w="2056129" h="531495">
                <a:moveTo>
                  <a:pt x="1530667" y="9525"/>
                </a:moveTo>
                <a:lnTo>
                  <a:pt x="1502092" y="9525"/>
                </a:lnTo>
                <a:lnTo>
                  <a:pt x="1502092" y="0"/>
                </a:lnTo>
                <a:lnTo>
                  <a:pt x="1530667" y="0"/>
                </a:lnTo>
                <a:lnTo>
                  <a:pt x="1530667" y="9525"/>
                </a:lnTo>
                <a:close/>
              </a:path>
              <a:path w="2056129" h="531495">
                <a:moveTo>
                  <a:pt x="1568767" y="9525"/>
                </a:moveTo>
                <a:lnTo>
                  <a:pt x="1540192" y="9525"/>
                </a:lnTo>
                <a:lnTo>
                  <a:pt x="1540192" y="0"/>
                </a:lnTo>
                <a:lnTo>
                  <a:pt x="1568767" y="0"/>
                </a:lnTo>
                <a:lnTo>
                  <a:pt x="1568767" y="9525"/>
                </a:lnTo>
                <a:close/>
              </a:path>
              <a:path w="2056129" h="531495">
                <a:moveTo>
                  <a:pt x="1606867" y="9525"/>
                </a:moveTo>
                <a:lnTo>
                  <a:pt x="1578292" y="9525"/>
                </a:lnTo>
                <a:lnTo>
                  <a:pt x="1578292" y="0"/>
                </a:lnTo>
                <a:lnTo>
                  <a:pt x="1606867" y="0"/>
                </a:lnTo>
                <a:lnTo>
                  <a:pt x="1606867" y="9525"/>
                </a:lnTo>
                <a:close/>
              </a:path>
              <a:path w="2056129" h="531495">
                <a:moveTo>
                  <a:pt x="1644967" y="9525"/>
                </a:moveTo>
                <a:lnTo>
                  <a:pt x="1616392" y="9525"/>
                </a:lnTo>
                <a:lnTo>
                  <a:pt x="1616392" y="0"/>
                </a:lnTo>
                <a:lnTo>
                  <a:pt x="1644967" y="0"/>
                </a:lnTo>
                <a:lnTo>
                  <a:pt x="1644967" y="9525"/>
                </a:lnTo>
                <a:close/>
              </a:path>
              <a:path w="2056129" h="531495">
                <a:moveTo>
                  <a:pt x="1683067" y="9525"/>
                </a:moveTo>
                <a:lnTo>
                  <a:pt x="1654492" y="9525"/>
                </a:lnTo>
                <a:lnTo>
                  <a:pt x="1654492" y="0"/>
                </a:lnTo>
                <a:lnTo>
                  <a:pt x="1683067" y="0"/>
                </a:lnTo>
                <a:lnTo>
                  <a:pt x="1683067" y="9525"/>
                </a:lnTo>
                <a:close/>
              </a:path>
              <a:path w="2056129" h="531495">
                <a:moveTo>
                  <a:pt x="1721167" y="9525"/>
                </a:moveTo>
                <a:lnTo>
                  <a:pt x="1692592" y="9525"/>
                </a:lnTo>
                <a:lnTo>
                  <a:pt x="1692592" y="0"/>
                </a:lnTo>
                <a:lnTo>
                  <a:pt x="1721167" y="0"/>
                </a:lnTo>
                <a:lnTo>
                  <a:pt x="1721167" y="9525"/>
                </a:lnTo>
                <a:close/>
              </a:path>
              <a:path w="2056129" h="531495">
                <a:moveTo>
                  <a:pt x="1759267" y="9525"/>
                </a:moveTo>
                <a:lnTo>
                  <a:pt x="1730692" y="9525"/>
                </a:lnTo>
                <a:lnTo>
                  <a:pt x="1730692" y="0"/>
                </a:lnTo>
                <a:lnTo>
                  <a:pt x="1759267" y="0"/>
                </a:lnTo>
                <a:lnTo>
                  <a:pt x="1759267" y="9525"/>
                </a:lnTo>
                <a:close/>
              </a:path>
              <a:path w="2056129" h="531495">
                <a:moveTo>
                  <a:pt x="1797367" y="9525"/>
                </a:moveTo>
                <a:lnTo>
                  <a:pt x="1768792" y="9525"/>
                </a:lnTo>
                <a:lnTo>
                  <a:pt x="1768792" y="0"/>
                </a:lnTo>
                <a:lnTo>
                  <a:pt x="1797367" y="0"/>
                </a:lnTo>
                <a:lnTo>
                  <a:pt x="1797367" y="9525"/>
                </a:lnTo>
                <a:close/>
              </a:path>
              <a:path w="2056129" h="531495">
                <a:moveTo>
                  <a:pt x="1835467" y="9525"/>
                </a:moveTo>
                <a:lnTo>
                  <a:pt x="1806892" y="9525"/>
                </a:lnTo>
                <a:lnTo>
                  <a:pt x="1806892" y="0"/>
                </a:lnTo>
                <a:lnTo>
                  <a:pt x="1835467" y="0"/>
                </a:lnTo>
                <a:lnTo>
                  <a:pt x="1835467" y="9525"/>
                </a:lnTo>
                <a:close/>
              </a:path>
              <a:path w="2056129" h="531495">
                <a:moveTo>
                  <a:pt x="1873567" y="9525"/>
                </a:moveTo>
                <a:lnTo>
                  <a:pt x="1844992" y="9525"/>
                </a:lnTo>
                <a:lnTo>
                  <a:pt x="1844992" y="0"/>
                </a:lnTo>
                <a:lnTo>
                  <a:pt x="1873567" y="0"/>
                </a:lnTo>
                <a:lnTo>
                  <a:pt x="1873567" y="9525"/>
                </a:lnTo>
                <a:close/>
              </a:path>
              <a:path w="2056129" h="531495">
                <a:moveTo>
                  <a:pt x="1911667" y="9525"/>
                </a:moveTo>
                <a:lnTo>
                  <a:pt x="1883092" y="9525"/>
                </a:lnTo>
                <a:lnTo>
                  <a:pt x="1883092" y="0"/>
                </a:lnTo>
                <a:lnTo>
                  <a:pt x="1911667" y="0"/>
                </a:lnTo>
                <a:lnTo>
                  <a:pt x="1911667" y="9525"/>
                </a:lnTo>
                <a:close/>
              </a:path>
              <a:path w="2056129" h="531495">
                <a:moveTo>
                  <a:pt x="1949767" y="9525"/>
                </a:moveTo>
                <a:lnTo>
                  <a:pt x="1921192" y="9525"/>
                </a:lnTo>
                <a:lnTo>
                  <a:pt x="1921192" y="0"/>
                </a:lnTo>
                <a:lnTo>
                  <a:pt x="1949767" y="0"/>
                </a:lnTo>
                <a:lnTo>
                  <a:pt x="1949767" y="9525"/>
                </a:lnTo>
                <a:close/>
              </a:path>
              <a:path w="2056129" h="531495">
                <a:moveTo>
                  <a:pt x="1987867" y="9525"/>
                </a:moveTo>
                <a:lnTo>
                  <a:pt x="1959292" y="9525"/>
                </a:lnTo>
                <a:lnTo>
                  <a:pt x="1959292" y="0"/>
                </a:lnTo>
                <a:lnTo>
                  <a:pt x="1987867" y="0"/>
                </a:lnTo>
                <a:lnTo>
                  <a:pt x="1987867" y="9525"/>
                </a:lnTo>
                <a:close/>
              </a:path>
              <a:path w="2056129" h="531495">
                <a:moveTo>
                  <a:pt x="2025967" y="9525"/>
                </a:moveTo>
                <a:lnTo>
                  <a:pt x="1997392" y="9525"/>
                </a:lnTo>
                <a:lnTo>
                  <a:pt x="1997392" y="0"/>
                </a:lnTo>
                <a:lnTo>
                  <a:pt x="2025967" y="0"/>
                </a:lnTo>
                <a:lnTo>
                  <a:pt x="2025967" y="9525"/>
                </a:lnTo>
                <a:close/>
              </a:path>
              <a:path w="2056129" h="531495">
                <a:moveTo>
                  <a:pt x="2046604" y="9525"/>
                </a:moveTo>
                <a:lnTo>
                  <a:pt x="2035492" y="9525"/>
                </a:lnTo>
                <a:lnTo>
                  <a:pt x="2035492" y="0"/>
                </a:lnTo>
                <a:lnTo>
                  <a:pt x="2051367" y="0"/>
                </a:lnTo>
                <a:lnTo>
                  <a:pt x="2052840" y="228"/>
                </a:lnTo>
                <a:lnTo>
                  <a:pt x="2054161" y="914"/>
                </a:lnTo>
                <a:lnTo>
                  <a:pt x="2055215" y="1968"/>
                </a:lnTo>
                <a:lnTo>
                  <a:pt x="2055901" y="3289"/>
                </a:lnTo>
                <a:lnTo>
                  <a:pt x="2056129" y="4762"/>
                </a:lnTo>
                <a:lnTo>
                  <a:pt x="2046604" y="4762"/>
                </a:lnTo>
                <a:lnTo>
                  <a:pt x="2046604" y="9525"/>
                </a:lnTo>
                <a:close/>
              </a:path>
              <a:path w="2056129" h="531495">
                <a:moveTo>
                  <a:pt x="2056129" y="17462"/>
                </a:moveTo>
                <a:lnTo>
                  <a:pt x="2046604" y="17462"/>
                </a:lnTo>
                <a:lnTo>
                  <a:pt x="2046604" y="4762"/>
                </a:lnTo>
                <a:lnTo>
                  <a:pt x="2051367" y="9525"/>
                </a:lnTo>
                <a:lnTo>
                  <a:pt x="2056129" y="9525"/>
                </a:lnTo>
                <a:lnTo>
                  <a:pt x="2056129" y="17462"/>
                </a:lnTo>
                <a:close/>
              </a:path>
              <a:path w="2056129" h="531495">
                <a:moveTo>
                  <a:pt x="2056129" y="9525"/>
                </a:moveTo>
                <a:lnTo>
                  <a:pt x="2051367" y="9525"/>
                </a:lnTo>
                <a:lnTo>
                  <a:pt x="2046604" y="4762"/>
                </a:lnTo>
                <a:lnTo>
                  <a:pt x="2056129" y="4762"/>
                </a:lnTo>
                <a:lnTo>
                  <a:pt x="2056129" y="9525"/>
                </a:lnTo>
                <a:close/>
              </a:path>
              <a:path w="2056129" h="531495">
                <a:moveTo>
                  <a:pt x="2056129" y="55562"/>
                </a:moveTo>
                <a:lnTo>
                  <a:pt x="2046604" y="55562"/>
                </a:lnTo>
                <a:lnTo>
                  <a:pt x="2046604" y="26987"/>
                </a:lnTo>
                <a:lnTo>
                  <a:pt x="2056129" y="26987"/>
                </a:lnTo>
                <a:lnTo>
                  <a:pt x="2056129" y="55562"/>
                </a:lnTo>
                <a:close/>
              </a:path>
              <a:path w="2056129" h="531495">
                <a:moveTo>
                  <a:pt x="2056129" y="93662"/>
                </a:moveTo>
                <a:lnTo>
                  <a:pt x="2046604" y="93662"/>
                </a:lnTo>
                <a:lnTo>
                  <a:pt x="2046604" y="65087"/>
                </a:lnTo>
                <a:lnTo>
                  <a:pt x="2056129" y="65087"/>
                </a:lnTo>
                <a:lnTo>
                  <a:pt x="2056129" y="93662"/>
                </a:lnTo>
                <a:close/>
              </a:path>
              <a:path w="2056129" h="531495">
                <a:moveTo>
                  <a:pt x="2056129" y="131762"/>
                </a:moveTo>
                <a:lnTo>
                  <a:pt x="2046604" y="131762"/>
                </a:lnTo>
                <a:lnTo>
                  <a:pt x="2046604" y="103187"/>
                </a:lnTo>
                <a:lnTo>
                  <a:pt x="2056129" y="103187"/>
                </a:lnTo>
                <a:lnTo>
                  <a:pt x="2056129" y="131762"/>
                </a:lnTo>
                <a:close/>
              </a:path>
              <a:path w="2056129" h="531495">
                <a:moveTo>
                  <a:pt x="2056129" y="169862"/>
                </a:moveTo>
                <a:lnTo>
                  <a:pt x="2046604" y="169862"/>
                </a:lnTo>
                <a:lnTo>
                  <a:pt x="2046604" y="141287"/>
                </a:lnTo>
                <a:lnTo>
                  <a:pt x="2056129" y="141287"/>
                </a:lnTo>
                <a:lnTo>
                  <a:pt x="2056129" y="169862"/>
                </a:lnTo>
                <a:close/>
              </a:path>
              <a:path w="2056129" h="531495">
                <a:moveTo>
                  <a:pt x="2056129" y="207962"/>
                </a:moveTo>
                <a:lnTo>
                  <a:pt x="2046604" y="207962"/>
                </a:lnTo>
                <a:lnTo>
                  <a:pt x="2046604" y="179387"/>
                </a:lnTo>
                <a:lnTo>
                  <a:pt x="2056129" y="179387"/>
                </a:lnTo>
                <a:lnTo>
                  <a:pt x="2056129" y="207962"/>
                </a:lnTo>
                <a:close/>
              </a:path>
              <a:path w="2056129" h="531495">
                <a:moveTo>
                  <a:pt x="2056129" y="246062"/>
                </a:moveTo>
                <a:lnTo>
                  <a:pt x="2046604" y="246062"/>
                </a:lnTo>
                <a:lnTo>
                  <a:pt x="2046604" y="217487"/>
                </a:lnTo>
                <a:lnTo>
                  <a:pt x="2056129" y="217487"/>
                </a:lnTo>
                <a:lnTo>
                  <a:pt x="2056129" y="246062"/>
                </a:lnTo>
                <a:close/>
              </a:path>
              <a:path w="2056129" h="531495">
                <a:moveTo>
                  <a:pt x="2056129" y="284162"/>
                </a:moveTo>
                <a:lnTo>
                  <a:pt x="2046604" y="284162"/>
                </a:lnTo>
                <a:lnTo>
                  <a:pt x="2046604" y="255587"/>
                </a:lnTo>
                <a:lnTo>
                  <a:pt x="2056129" y="255587"/>
                </a:lnTo>
                <a:lnTo>
                  <a:pt x="2056129" y="284162"/>
                </a:lnTo>
                <a:close/>
              </a:path>
              <a:path w="2056129" h="531495">
                <a:moveTo>
                  <a:pt x="2056129" y="322262"/>
                </a:moveTo>
                <a:lnTo>
                  <a:pt x="2046604" y="322262"/>
                </a:lnTo>
                <a:lnTo>
                  <a:pt x="2046604" y="293687"/>
                </a:lnTo>
                <a:lnTo>
                  <a:pt x="2056129" y="293687"/>
                </a:lnTo>
                <a:lnTo>
                  <a:pt x="2056129" y="322262"/>
                </a:lnTo>
                <a:close/>
              </a:path>
              <a:path w="2056129" h="531495">
                <a:moveTo>
                  <a:pt x="2056129" y="360362"/>
                </a:moveTo>
                <a:lnTo>
                  <a:pt x="2046604" y="360362"/>
                </a:lnTo>
                <a:lnTo>
                  <a:pt x="2046604" y="331787"/>
                </a:lnTo>
                <a:lnTo>
                  <a:pt x="2056129" y="331787"/>
                </a:lnTo>
                <a:lnTo>
                  <a:pt x="2056129" y="360362"/>
                </a:lnTo>
                <a:close/>
              </a:path>
              <a:path w="2056129" h="531495">
                <a:moveTo>
                  <a:pt x="2056129" y="398462"/>
                </a:moveTo>
                <a:lnTo>
                  <a:pt x="2046604" y="398462"/>
                </a:lnTo>
                <a:lnTo>
                  <a:pt x="2046604" y="369887"/>
                </a:lnTo>
                <a:lnTo>
                  <a:pt x="2056129" y="369887"/>
                </a:lnTo>
                <a:lnTo>
                  <a:pt x="2056129" y="398462"/>
                </a:lnTo>
                <a:close/>
              </a:path>
              <a:path w="2056129" h="531495">
                <a:moveTo>
                  <a:pt x="2056129" y="436562"/>
                </a:moveTo>
                <a:lnTo>
                  <a:pt x="2046604" y="436562"/>
                </a:lnTo>
                <a:lnTo>
                  <a:pt x="2046604" y="407987"/>
                </a:lnTo>
                <a:lnTo>
                  <a:pt x="2056129" y="407987"/>
                </a:lnTo>
                <a:lnTo>
                  <a:pt x="2056129" y="436562"/>
                </a:lnTo>
                <a:close/>
              </a:path>
              <a:path w="2056129" h="531495">
                <a:moveTo>
                  <a:pt x="2056129" y="474662"/>
                </a:moveTo>
                <a:lnTo>
                  <a:pt x="2046604" y="474662"/>
                </a:lnTo>
                <a:lnTo>
                  <a:pt x="2046604" y="446087"/>
                </a:lnTo>
                <a:lnTo>
                  <a:pt x="2056129" y="446087"/>
                </a:lnTo>
                <a:lnTo>
                  <a:pt x="2056129" y="474662"/>
                </a:lnTo>
                <a:close/>
              </a:path>
              <a:path w="2056129" h="531495">
                <a:moveTo>
                  <a:pt x="2056129" y="512762"/>
                </a:moveTo>
                <a:lnTo>
                  <a:pt x="2046604" y="512762"/>
                </a:lnTo>
                <a:lnTo>
                  <a:pt x="2046604" y="484187"/>
                </a:lnTo>
                <a:lnTo>
                  <a:pt x="2056129" y="484187"/>
                </a:lnTo>
                <a:lnTo>
                  <a:pt x="2056129" y="512762"/>
                </a:lnTo>
                <a:close/>
              </a:path>
              <a:path w="2056129" h="531495">
                <a:moveTo>
                  <a:pt x="2051367" y="531494"/>
                </a:moveTo>
                <a:lnTo>
                  <a:pt x="2027237" y="531494"/>
                </a:lnTo>
                <a:lnTo>
                  <a:pt x="2027237" y="521969"/>
                </a:lnTo>
                <a:lnTo>
                  <a:pt x="2046604" y="521969"/>
                </a:lnTo>
                <a:lnTo>
                  <a:pt x="2046604" y="526732"/>
                </a:lnTo>
                <a:lnTo>
                  <a:pt x="2056129" y="526732"/>
                </a:lnTo>
                <a:lnTo>
                  <a:pt x="2055901" y="528205"/>
                </a:lnTo>
                <a:lnTo>
                  <a:pt x="2055215" y="529526"/>
                </a:lnTo>
                <a:lnTo>
                  <a:pt x="2054161" y="530580"/>
                </a:lnTo>
                <a:lnTo>
                  <a:pt x="2052840" y="531266"/>
                </a:lnTo>
                <a:lnTo>
                  <a:pt x="2051367" y="531494"/>
                </a:lnTo>
                <a:close/>
              </a:path>
              <a:path w="2056129" h="531495">
                <a:moveTo>
                  <a:pt x="2046604" y="526732"/>
                </a:moveTo>
                <a:lnTo>
                  <a:pt x="2046604" y="521969"/>
                </a:lnTo>
                <a:lnTo>
                  <a:pt x="2051367" y="521969"/>
                </a:lnTo>
                <a:lnTo>
                  <a:pt x="2046604" y="526732"/>
                </a:lnTo>
                <a:close/>
              </a:path>
              <a:path w="2056129" h="531495">
                <a:moveTo>
                  <a:pt x="2056129" y="526732"/>
                </a:moveTo>
                <a:lnTo>
                  <a:pt x="2046604" y="526732"/>
                </a:lnTo>
                <a:lnTo>
                  <a:pt x="2051050" y="522287"/>
                </a:lnTo>
                <a:lnTo>
                  <a:pt x="2056129" y="522287"/>
                </a:lnTo>
                <a:lnTo>
                  <a:pt x="2056129" y="526732"/>
                </a:lnTo>
                <a:close/>
              </a:path>
              <a:path w="2056129" h="531495">
                <a:moveTo>
                  <a:pt x="2017712" y="531494"/>
                </a:moveTo>
                <a:lnTo>
                  <a:pt x="1989137" y="531494"/>
                </a:lnTo>
                <a:lnTo>
                  <a:pt x="1989137" y="521969"/>
                </a:lnTo>
                <a:lnTo>
                  <a:pt x="2017712" y="521969"/>
                </a:lnTo>
                <a:lnTo>
                  <a:pt x="2017712" y="531494"/>
                </a:lnTo>
                <a:close/>
              </a:path>
              <a:path w="2056129" h="531495">
                <a:moveTo>
                  <a:pt x="1979612" y="531494"/>
                </a:moveTo>
                <a:lnTo>
                  <a:pt x="1951037" y="531494"/>
                </a:lnTo>
                <a:lnTo>
                  <a:pt x="1951037" y="521969"/>
                </a:lnTo>
                <a:lnTo>
                  <a:pt x="1979612" y="521969"/>
                </a:lnTo>
                <a:lnTo>
                  <a:pt x="1979612" y="531494"/>
                </a:lnTo>
                <a:close/>
              </a:path>
              <a:path w="2056129" h="531495">
                <a:moveTo>
                  <a:pt x="1941512" y="531494"/>
                </a:moveTo>
                <a:lnTo>
                  <a:pt x="1912937" y="531494"/>
                </a:lnTo>
                <a:lnTo>
                  <a:pt x="1912937" y="521969"/>
                </a:lnTo>
                <a:lnTo>
                  <a:pt x="1941512" y="521969"/>
                </a:lnTo>
                <a:lnTo>
                  <a:pt x="1941512" y="531494"/>
                </a:lnTo>
                <a:close/>
              </a:path>
              <a:path w="2056129" h="531495">
                <a:moveTo>
                  <a:pt x="1903412" y="531494"/>
                </a:moveTo>
                <a:lnTo>
                  <a:pt x="1874837" y="531494"/>
                </a:lnTo>
                <a:lnTo>
                  <a:pt x="1874837" y="521969"/>
                </a:lnTo>
                <a:lnTo>
                  <a:pt x="1903412" y="521969"/>
                </a:lnTo>
                <a:lnTo>
                  <a:pt x="1903412" y="531494"/>
                </a:lnTo>
                <a:close/>
              </a:path>
              <a:path w="2056129" h="531495">
                <a:moveTo>
                  <a:pt x="1865312" y="531494"/>
                </a:moveTo>
                <a:lnTo>
                  <a:pt x="1836737" y="531494"/>
                </a:lnTo>
                <a:lnTo>
                  <a:pt x="1836737" y="521969"/>
                </a:lnTo>
                <a:lnTo>
                  <a:pt x="1865312" y="521969"/>
                </a:lnTo>
                <a:lnTo>
                  <a:pt x="1865312" y="531494"/>
                </a:lnTo>
                <a:close/>
              </a:path>
              <a:path w="2056129" h="531495">
                <a:moveTo>
                  <a:pt x="1827212" y="531494"/>
                </a:moveTo>
                <a:lnTo>
                  <a:pt x="1798637" y="531494"/>
                </a:lnTo>
                <a:lnTo>
                  <a:pt x="1798637" y="521969"/>
                </a:lnTo>
                <a:lnTo>
                  <a:pt x="1827212" y="521969"/>
                </a:lnTo>
                <a:lnTo>
                  <a:pt x="1827212" y="531494"/>
                </a:lnTo>
                <a:close/>
              </a:path>
              <a:path w="2056129" h="531495">
                <a:moveTo>
                  <a:pt x="1789112" y="531494"/>
                </a:moveTo>
                <a:lnTo>
                  <a:pt x="1760537" y="531494"/>
                </a:lnTo>
                <a:lnTo>
                  <a:pt x="1760537" y="521969"/>
                </a:lnTo>
                <a:lnTo>
                  <a:pt x="1789112" y="521969"/>
                </a:lnTo>
                <a:lnTo>
                  <a:pt x="1789112" y="531494"/>
                </a:lnTo>
                <a:close/>
              </a:path>
              <a:path w="2056129" h="531495">
                <a:moveTo>
                  <a:pt x="1751012" y="531494"/>
                </a:moveTo>
                <a:lnTo>
                  <a:pt x="1722437" y="531494"/>
                </a:lnTo>
                <a:lnTo>
                  <a:pt x="1722437" y="521969"/>
                </a:lnTo>
                <a:lnTo>
                  <a:pt x="1751012" y="521969"/>
                </a:lnTo>
                <a:lnTo>
                  <a:pt x="1751012" y="531494"/>
                </a:lnTo>
                <a:close/>
              </a:path>
              <a:path w="2056129" h="531495">
                <a:moveTo>
                  <a:pt x="1712912" y="531494"/>
                </a:moveTo>
                <a:lnTo>
                  <a:pt x="1684337" y="531494"/>
                </a:lnTo>
                <a:lnTo>
                  <a:pt x="1684337" y="521969"/>
                </a:lnTo>
                <a:lnTo>
                  <a:pt x="1712912" y="521969"/>
                </a:lnTo>
                <a:lnTo>
                  <a:pt x="1712912" y="531494"/>
                </a:lnTo>
                <a:close/>
              </a:path>
              <a:path w="2056129" h="531495">
                <a:moveTo>
                  <a:pt x="1674812" y="531494"/>
                </a:moveTo>
                <a:lnTo>
                  <a:pt x="1646237" y="531494"/>
                </a:lnTo>
                <a:lnTo>
                  <a:pt x="1646237" y="521969"/>
                </a:lnTo>
                <a:lnTo>
                  <a:pt x="1674812" y="521969"/>
                </a:lnTo>
                <a:lnTo>
                  <a:pt x="1674812" y="531494"/>
                </a:lnTo>
                <a:close/>
              </a:path>
              <a:path w="2056129" h="531495">
                <a:moveTo>
                  <a:pt x="1636712" y="531494"/>
                </a:moveTo>
                <a:lnTo>
                  <a:pt x="1608137" y="531494"/>
                </a:lnTo>
                <a:lnTo>
                  <a:pt x="1608137" y="521969"/>
                </a:lnTo>
                <a:lnTo>
                  <a:pt x="1636712" y="521969"/>
                </a:lnTo>
                <a:lnTo>
                  <a:pt x="1636712" y="531494"/>
                </a:lnTo>
                <a:close/>
              </a:path>
              <a:path w="2056129" h="531495">
                <a:moveTo>
                  <a:pt x="1598612" y="531494"/>
                </a:moveTo>
                <a:lnTo>
                  <a:pt x="1570037" y="531494"/>
                </a:lnTo>
                <a:lnTo>
                  <a:pt x="1570037" y="521969"/>
                </a:lnTo>
                <a:lnTo>
                  <a:pt x="1598612" y="521969"/>
                </a:lnTo>
                <a:lnTo>
                  <a:pt x="1598612" y="531494"/>
                </a:lnTo>
                <a:close/>
              </a:path>
              <a:path w="2056129" h="531495">
                <a:moveTo>
                  <a:pt x="1560512" y="531494"/>
                </a:moveTo>
                <a:lnTo>
                  <a:pt x="1531937" y="531494"/>
                </a:lnTo>
                <a:lnTo>
                  <a:pt x="1531937" y="521969"/>
                </a:lnTo>
                <a:lnTo>
                  <a:pt x="1560512" y="521969"/>
                </a:lnTo>
                <a:lnTo>
                  <a:pt x="1560512" y="531494"/>
                </a:lnTo>
                <a:close/>
              </a:path>
              <a:path w="2056129" h="531495">
                <a:moveTo>
                  <a:pt x="1522412" y="531494"/>
                </a:moveTo>
                <a:lnTo>
                  <a:pt x="1493837" y="531494"/>
                </a:lnTo>
                <a:lnTo>
                  <a:pt x="1493837" y="521969"/>
                </a:lnTo>
                <a:lnTo>
                  <a:pt x="1522412" y="521969"/>
                </a:lnTo>
                <a:lnTo>
                  <a:pt x="1522412" y="531494"/>
                </a:lnTo>
                <a:close/>
              </a:path>
              <a:path w="2056129" h="531495">
                <a:moveTo>
                  <a:pt x="1484312" y="531494"/>
                </a:moveTo>
                <a:lnTo>
                  <a:pt x="1455737" y="531494"/>
                </a:lnTo>
                <a:lnTo>
                  <a:pt x="1455737" y="521969"/>
                </a:lnTo>
                <a:lnTo>
                  <a:pt x="1484312" y="521969"/>
                </a:lnTo>
                <a:lnTo>
                  <a:pt x="1484312" y="531494"/>
                </a:lnTo>
                <a:close/>
              </a:path>
              <a:path w="2056129" h="531495">
                <a:moveTo>
                  <a:pt x="1446212" y="531494"/>
                </a:moveTo>
                <a:lnTo>
                  <a:pt x="1417637" y="531494"/>
                </a:lnTo>
                <a:lnTo>
                  <a:pt x="1417637" y="521969"/>
                </a:lnTo>
                <a:lnTo>
                  <a:pt x="1446212" y="521969"/>
                </a:lnTo>
                <a:lnTo>
                  <a:pt x="1446212" y="531494"/>
                </a:lnTo>
                <a:close/>
              </a:path>
              <a:path w="2056129" h="531495">
                <a:moveTo>
                  <a:pt x="1408112" y="531494"/>
                </a:moveTo>
                <a:lnTo>
                  <a:pt x="1379537" y="531494"/>
                </a:lnTo>
                <a:lnTo>
                  <a:pt x="1379537" y="521969"/>
                </a:lnTo>
                <a:lnTo>
                  <a:pt x="1408112" y="521969"/>
                </a:lnTo>
                <a:lnTo>
                  <a:pt x="1408112" y="531494"/>
                </a:lnTo>
                <a:close/>
              </a:path>
              <a:path w="2056129" h="531495">
                <a:moveTo>
                  <a:pt x="1370012" y="531494"/>
                </a:moveTo>
                <a:lnTo>
                  <a:pt x="1341437" y="531494"/>
                </a:lnTo>
                <a:lnTo>
                  <a:pt x="1341437" y="521969"/>
                </a:lnTo>
                <a:lnTo>
                  <a:pt x="1370012" y="521969"/>
                </a:lnTo>
                <a:lnTo>
                  <a:pt x="1370012" y="531494"/>
                </a:lnTo>
                <a:close/>
              </a:path>
              <a:path w="2056129" h="531495">
                <a:moveTo>
                  <a:pt x="1331912" y="531494"/>
                </a:moveTo>
                <a:lnTo>
                  <a:pt x="1303337" y="531494"/>
                </a:lnTo>
                <a:lnTo>
                  <a:pt x="1303337" y="521969"/>
                </a:lnTo>
                <a:lnTo>
                  <a:pt x="1331912" y="521969"/>
                </a:lnTo>
                <a:lnTo>
                  <a:pt x="1331912" y="531494"/>
                </a:lnTo>
                <a:close/>
              </a:path>
              <a:path w="2056129" h="531495">
                <a:moveTo>
                  <a:pt x="1293812" y="531494"/>
                </a:moveTo>
                <a:lnTo>
                  <a:pt x="1265237" y="531494"/>
                </a:lnTo>
                <a:lnTo>
                  <a:pt x="1265237" y="521969"/>
                </a:lnTo>
                <a:lnTo>
                  <a:pt x="1293812" y="521969"/>
                </a:lnTo>
                <a:lnTo>
                  <a:pt x="1293812" y="531494"/>
                </a:lnTo>
                <a:close/>
              </a:path>
              <a:path w="2056129" h="531495">
                <a:moveTo>
                  <a:pt x="1255712" y="531494"/>
                </a:moveTo>
                <a:lnTo>
                  <a:pt x="1227137" y="531494"/>
                </a:lnTo>
                <a:lnTo>
                  <a:pt x="1227137" y="521969"/>
                </a:lnTo>
                <a:lnTo>
                  <a:pt x="1255712" y="521969"/>
                </a:lnTo>
                <a:lnTo>
                  <a:pt x="1255712" y="531494"/>
                </a:lnTo>
                <a:close/>
              </a:path>
              <a:path w="2056129" h="531495">
                <a:moveTo>
                  <a:pt x="1217612" y="531494"/>
                </a:moveTo>
                <a:lnTo>
                  <a:pt x="1189037" y="531494"/>
                </a:lnTo>
                <a:lnTo>
                  <a:pt x="1189037" y="521969"/>
                </a:lnTo>
                <a:lnTo>
                  <a:pt x="1217612" y="521969"/>
                </a:lnTo>
                <a:lnTo>
                  <a:pt x="1217612" y="531494"/>
                </a:lnTo>
                <a:close/>
              </a:path>
              <a:path w="2056129" h="531495">
                <a:moveTo>
                  <a:pt x="1179512" y="531494"/>
                </a:moveTo>
                <a:lnTo>
                  <a:pt x="1150937" y="531494"/>
                </a:lnTo>
                <a:lnTo>
                  <a:pt x="1150937" y="521969"/>
                </a:lnTo>
                <a:lnTo>
                  <a:pt x="1179512" y="521969"/>
                </a:lnTo>
                <a:lnTo>
                  <a:pt x="1179512" y="531494"/>
                </a:lnTo>
                <a:close/>
              </a:path>
              <a:path w="2056129" h="531495">
                <a:moveTo>
                  <a:pt x="1141412" y="531494"/>
                </a:moveTo>
                <a:lnTo>
                  <a:pt x="1112837" y="531494"/>
                </a:lnTo>
                <a:lnTo>
                  <a:pt x="1112837" y="521969"/>
                </a:lnTo>
                <a:lnTo>
                  <a:pt x="1141412" y="521969"/>
                </a:lnTo>
                <a:lnTo>
                  <a:pt x="1141412" y="531494"/>
                </a:lnTo>
                <a:close/>
              </a:path>
              <a:path w="2056129" h="531495">
                <a:moveTo>
                  <a:pt x="1103312" y="531494"/>
                </a:moveTo>
                <a:lnTo>
                  <a:pt x="1074737" y="531494"/>
                </a:lnTo>
                <a:lnTo>
                  <a:pt x="1074737" y="521969"/>
                </a:lnTo>
                <a:lnTo>
                  <a:pt x="1103312" y="521969"/>
                </a:lnTo>
                <a:lnTo>
                  <a:pt x="1103312" y="531494"/>
                </a:lnTo>
                <a:close/>
              </a:path>
              <a:path w="2056129" h="531495">
                <a:moveTo>
                  <a:pt x="1065212" y="531494"/>
                </a:moveTo>
                <a:lnTo>
                  <a:pt x="1036637" y="531494"/>
                </a:lnTo>
                <a:lnTo>
                  <a:pt x="1036637" y="521969"/>
                </a:lnTo>
                <a:lnTo>
                  <a:pt x="1065212" y="521969"/>
                </a:lnTo>
                <a:lnTo>
                  <a:pt x="1065212" y="531494"/>
                </a:lnTo>
                <a:close/>
              </a:path>
              <a:path w="2056129" h="531495">
                <a:moveTo>
                  <a:pt x="1027112" y="531494"/>
                </a:moveTo>
                <a:lnTo>
                  <a:pt x="998537" y="531494"/>
                </a:lnTo>
                <a:lnTo>
                  <a:pt x="998537" y="521969"/>
                </a:lnTo>
                <a:lnTo>
                  <a:pt x="1027112" y="521969"/>
                </a:lnTo>
                <a:lnTo>
                  <a:pt x="1027112" y="531494"/>
                </a:lnTo>
                <a:close/>
              </a:path>
              <a:path w="2056129" h="531495">
                <a:moveTo>
                  <a:pt x="989012" y="531494"/>
                </a:moveTo>
                <a:lnTo>
                  <a:pt x="960437" y="531494"/>
                </a:lnTo>
                <a:lnTo>
                  <a:pt x="960437" y="521969"/>
                </a:lnTo>
                <a:lnTo>
                  <a:pt x="989012" y="521969"/>
                </a:lnTo>
                <a:lnTo>
                  <a:pt x="989012" y="531494"/>
                </a:lnTo>
                <a:close/>
              </a:path>
              <a:path w="2056129" h="531495">
                <a:moveTo>
                  <a:pt x="950912" y="531494"/>
                </a:moveTo>
                <a:lnTo>
                  <a:pt x="922337" y="531494"/>
                </a:lnTo>
                <a:lnTo>
                  <a:pt x="922337" y="521969"/>
                </a:lnTo>
                <a:lnTo>
                  <a:pt x="950912" y="521969"/>
                </a:lnTo>
                <a:lnTo>
                  <a:pt x="950912" y="531494"/>
                </a:lnTo>
                <a:close/>
              </a:path>
              <a:path w="2056129" h="531495">
                <a:moveTo>
                  <a:pt x="912812" y="531494"/>
                </a:moveTo>
                <a:lnTo>
                  <a:pt x="884237" y="531494"/>
                </a:lnTo>
                <a:lnTo>
                  <a:pt x="884237" y="521969"/>
                </a:lnTo>
                <a:lnTo>
                  <a:pt x="912812" y="521969"/>
                </a:lnTo>
                <a:lnTo>
                  <a:pt x="912812" y="531494"/>
                </a:lnTo>
                <a:close/>
              </a:path>
              <a:path w="2056129" h="531495">
                <a:moveTo>
                  <a:pt x="874712" y="531494"/>
                </a:moveTo>
                <a:lnTo>
                  <a:pt x="846137" y="531494"/>
                </a:lnTo>
                <a:lnTo>
                  <a:pt x="846137" y="521969"/>
                </a:lnTo>
                <a:lnTo>
                  <a:pt x="874712" y="521969"/>
                </a:lnTo>
                <a:lnTo>
                  <a:pt x="874712" y="531494"/>
                </a:lnTo>
                <a:close/>
              </a:path>
              <a:path w="2056129" h="531495">
                <a:moveTo>
                  <a:pt x="836612" y="531494"/>
                </a:moveTo>
                <a:lnTo>
                  <a:pt x="808037" y="531494"/>
                </a:lnTo>
                <a:lnTo>
                  <a:pt x="808037" y="521969"/>
                </a:lnTo>
                <a:lnTo>
                  <a:pt x="836612" y="521969"/>
                </a:lnTo>
                <a:lnTo>
                  <a:pt x="836612" y="531494"/>
                </a:lnTo>
                <a:close/>
              </a:path>
              <a:path w="2056129" h="531495">
                <a:moveTo>
                  <a:pt x="798512" y="531494"/>
                </a:moveTo>
                <a:lnTo>
                  <a:pt x="769937" y="531494"/>
                </a:lnTo>
                <a:lnTo>
                  <a:pt x="769937" y="521969"/>
                </a:lnTo>
                <a:lnTo>
                  <a:pt x="798512" y="521969"/>
                </a:lnTo>
                <a:lnTo>
                  <a:pt x="798512" y="531494"/>
                </a:lnTo>
                <a:close/>
              </a:path>
              <a:path w="2056129" h="531495">
                <a:moveTo>
                  <a:pt x="760412" y="531494"/>
                </a:moveTo>
                <a:lnTo>
                  <a:pt x="731837" y="531494"/>
                </a:lnTo>
                <a:lnTo>
                  <a:pt x="731837" y="521969"/>
                </a:lnTo>
                <a:lnTo>
                  <a:pt x="760412" y="521969"/>
                </a:lnTo>
                <a:lnTo>
                  <a:pt x="760412" y="531494"/>
                </a:lnTo>
                <a:close/>
              </a:path>
              <a:path w="2056129" h="531495">
                <a:moveTo>
                  <a:pt x="722312" y="531494"/>
                </a:moveTo>
                <a:lnTo>
                  <a:pt x="693737" y="531494"/>
                </a:lnTo>
                <a:lnTo>
                  <a:pt x="693737" y="521969"/>
                </a:lnTo>
                <a:lnTo>
                  <a:pt x="722312" y="521969"/>
                </a:lnTo>
                <a:lnTo>
                  <a:pt x="722312" y="531494"/>
                </a:lnTo>
                <a:close/>
              </a:path>
              <a:path w="2056129" h="531495">
                <a:moveTo>
                  <a:pt x="684212" y="531494"/>
                </a:moveTo>
                <a:lnTo>
                  <a:pt x="655637" y="531494"/>
                </a:lnTo>
                <a:lnTo>
                  <a:pt x="655637" y="521969"/>
                </a:lnTo>
                <a:lnTo>
                  <a:pt x="684212" y="521969"/>
                </a:lnTo>
                <a:lnTo>
                  <a:pt x="684212" y="531494"/>
                </a:lnTo>
                <a:close/>
              </a:path>
              <a:path w="2056129" h="531495">
                <a:moveTo>
                  <a:pt x="646112" y="531494"/>
                </a:moveTo>
                <a:lnTo>
                  <a:pt x="617537" y="531494"/>
                </a:lnTo>
                <a:lnTo>
                  <a:pt x="617537" y="521969"/>
                </a:lnTo>
                <a:lnTo>
                  <a:pt x="646112" y="521969"/>
                </a:lnTo>
                <a:lnTo>
                  <a:pt x="646112" y="531494"/>
                </a:lnTo>
                <a:close/>
              </a:path>
              <a:path w="2056129" h="531495">
                <a:moveTo>
                  <a:pt x="608012" y="531494"/>
                </a:moveTo>
                <a:lnTo>
                  <a:pt x="579437" y="531494"/>
                </a:lnTo>
                <a:lnTo>
                  <a:pt x="579437" y="521969"/>
                </a:lnTo>
                <a:lnTo>
                  <a:pt x="608012" y="521969"/>
                </a:lnTo>
                <a:lnTo>
                  <a:pt x="608012" y="531494"/>
                </a:lnTo>
                <a:close/>
              </a:path>
              <a:path w="2056129" h="531495">
                <a:moveTo>
                  <a:pt x="569912" y="531494"/>
                </a:moveTo>
                <a:lnTo>
                  <a:pt x="541337" y="531494"/>
                </a:lnTo>
                <a:lnTo>
                  <a:pt x="541337" y="521969"/>
                </a:lnTo>
                <a:lnTo>
                  <a:pt x="569912" y="521969"/>
                </a:lnTo>
                <a:lnTo>
                  <a:pt x="569912" y="531494"/>
                </a:lnTo>
                <a:close/>
              </a:path>
              <a:path w="2056129" h="531495">
                <a:moveTo>
                  <a:pt x="531812" y="531494"/>
                </a:moveTo>
                <a:lnTo>
                  <a:pt x="503237" y="531494"/>
                </a:lnTo>
                <a:lnTo>
                  <a:pt x="503237" y="521969"/>
                </a:lnTo>
                <a:lnTo>
                  <a:pt x="531812" y="521969"/>
                </a:lnTo>
                <a:lnTo>
                  <a:pt x="531812" y="531494"/>
                </a:lnTo>
                <a:close/>
              </a:path>
              <a:path w="2056129" h="531495">
                <a:moveTo>
                  <a:pt x="493712" y="531494"/>
                </a:moveTo>
                <a:lnTo>
                  <a:pt x="465137" y="531494"/>
                </a:lnTo>
                <a:lnTo>
                  <a:pt x="465137" y="521969"/>
                </a:lnTo>
                <a:lnTo>
                  <a:pt x="493712" y="521969"/>
                </a:lnTo>
                <a:lnTo>
                  <a:pt x="493712" y="531494"/>
                </a:lnTo>
                <a:close/>
              </a:path>
              <a:path w="2056129" h="531495">
                <a:moveTo>
                  <a:pt x="455612" y="531494"/>
                </a:moveTo>
                <a:lnTo>
                  <a:pt x="427037" y="531494"/>
                </a:lnTo>
                <a:lnTo>
                  <a:pt x="427037" y="521969"/>
                </a:lnTo>
                <a:lnTo>
                  <a:pt x="455612" y="521969"/>
                </a:lnTo>
                <a:lnTo>
                  <a:pt x="455612" y="531494"/>
                </a:lnTo>
                <a:close/>
              </a:path>
              <a:path w="2056129" h="531495">
                <a:moveTo>
                  <a:pt x="417512" y="531494"/>
                </a:moveTo>
                <a:lnTo>
                  <a:pt x="388937" y="531494"/>
                </a:lnTo>
                <a:lnTo>
                  <a:pt x="388937" y="521969"/>
                </a:lnTo>
                <a:lnTo>
                  <a:pt x="417512" y="521969"/>
                </a:lnTo>
                <a:lnTo>
                  <a:pt x="417512" y="531494"/>
                </a:lnTo>
                <a:close/>
              </a:path>
              <a:path w="2056129" h="531495">
                <a:moveTo>
                  <a:pt x="379412" y="531494"/>
                </a:moveTo>
                <a:lnTo>
                  <a:pt x="350837" y="531494"/>
                </a:lnTo>
                <a:lnTo>
                  <a:pt x="350837" y="521969"/>
                </a:lnTo>
                <a:lnTo>
                  <a:pt x="379412" y="521969"/>
                </a:lnTo>
                <a:lnTo>
                  <a:pt x="379412" y="531494"/>
                </a:lnTo>
                <a:close/>
              </a:path>
              <a:path w="2056129" h="531495">
                <a:moveTo>
                  <a:pt x="341312" y="531494"/>
                </a:moveTo>
                <a:lnTo>
                  <a:pt x="312737" y="531494"/>
                </a:lnTo>
                <a:lnTo>
                  <a:pt x="312737" y="521969"/>
                </a:lnTo>
                <a:lnTo>
                  <a:pt x="341312" y="521969"/>
                </a:lnTo>
                <a:lnTo>
                  <a:pt x="341312" y="531494"/>
                </a:lnTo>
                <a:close/>
              </a:path>
              <a:path w="2056129" h="531495">
                <a:moveTo>
                  <a:pt x="303212" y="531494"/>
                </a:moveTo>
                <a:lnTo>
                  <a:pt x="274637" y="531494"/>
                </a:lnTo>
                <a:lnTo>
                  <a:pt x="274637" y="521969"/>
                </a:lnTo>
                <a:lnTo>
                  <a:pt x="303212" y="521969"/>
                </a:lnTo>
                <a:lnTo>
                  <a:pt x="303212" y="531494"/>
                </a:lnTo>
                <a:close/>
              </a:path>
              <a:path w="2056129" h="531495">
                <a:moveTo>
                  <a:pt x="265112" y="531494"/>
                </a:moveTo>
                <a:lnTo>
                  <a:pt x="236537" y="531494"/>
                </a:lnTo>
                <a:lnTo>
                  <a:pt x="236537" y="521969"/>
                </a:lnTo>
                <a:lnTo>
                  <a:pt x="265112" y="521969"/>
                </a:lnTo>
                <a:lnTo>
                  <a:pt x="265112" y="531494"/>
                </a:lnTo>
                <a:close/>
              </a:path>
              <a:path w="2056129" h="531495">
                <a:moveTo>
                  <a:pt x="227012" y="531494"/>
                </a:moveTo>
                <a:lnTo>
                  <a:pt x="198437" y="531494"/>
                </a:lnTo>
                <a:lnTo>
                  <a:pt x="198437" y="521969"/>
                </a:lnTo>
                <a:lnTo>
                  <a:pt x="227012" y="521969"/>
                </a:lnTo>
                <a:lnTo>
                  <a:pt x="227012" y="531494"/>
                </a:lnTo>
                <a:close/>
              </a:path>
              <a:path w="2056129" h="531495">
                <a:moveTo>
                  <a:pt x="188912" y="531494"/>
                </a:moveTo>
                <a:lnTo>
                  <a:pt x="160337" y="531494"/>
                </a:lnTo>
                <a:lnTo>
                  <a:pt x="160337" y="521969"/>
                </a:lnTo>
                <a:lnTo>
                  <a:pt x="188912" y="521969"/>
                </a:lnTo>
                <a:lnTo>
                  <a:pt x="188912" y="531494"/>
                </a:lnTo>
                <a:close/>
              </a:path>
              <a:path w="2056129" h="531495">
                <a:moveTo>
                  <a:pt x="150812" y="531494"/>
                </a:moveTo>
                <a:lnTo>
                  <a:pt x="122237" y="531494"/>
                </a:lnTo>
                <a:lnTo>
                  <a:pt x="122237" y="521969"/>
                </a:lnTo>
                <a:lnTo>
                  <a:pt x="150812" y="521969"/>
                </a:lnTo>
                <a:lnTo>
                  <a:pt x="150812" y="531494"/>
                </a:lnTo>
                <a:close/>
              </a:path>
              <a:path w="2056129" h="531495">
                <a:moveTo>
                  <a:pt x="112712" y="531494"/>
                </a:moveTo>
                <a:lnTo>
                  <a:pt x="84137" y="531494"/>
                </a:lnTo>
                <a:lnTo>
                  <a:pt x="84137" y="521969"/>
                </a:lnTo>
                <a:lnTo>
                  <a:pt x="112712" y="521969"/>
                </a:lnTo>
                <a:lnTo>
                  <a:pt x="112712" y="531494"/>
                </a:lnTo>
                <a:close/>
              </a:path>
              <a:path w="2056129" h="531495">
                <a:moveTo>
                  <a:pt x="74612" y="531494"/>
                </a:moveTo>
                <a:lnTo>
                  <a:pt x="46037" y="531494"/>
                </a:lnTo>
                <a:lnTo>
                  <a:pt x="46037" y="521969"/>
                </a:lnTo>
                <a:lnTo>
                  <a:pt x="74612" y="521969"/>
                </a:lnTo>
                <a:lnTo>
                  <a:pt x="74612" y="531494"/>
                </a:lnTo>
                <a:close/>
              </a:path>
            </a:pathLst>
          </a:custGeom>
          <a:solidFill>
            <a:srgbClr val="835DFC"/>
          </a:solidFill>
        </p:spPr>
        <p:txBody>
          <a:bodyPr wrap="square" lIns="0" tIns="0" rIns="0" bIns="0" rtlCol="0"/>
          <a:lstStyle/>
          <a:p>
            <a:endParaRPr/>
          </a:p>
        </p:txBody>
      </p:sp>
      <p:sp>
        <p:nvSpPr>
          <p:cNvPr id="15" name="object 15"/>
          <p:cNvSpPr/>
          <p:nvPr/>
        </p:nvSpPr>
        <p:spPr>
          <a:xfrm>
            <a:off x="6899147" y="6043929"/>
            <a:ext cx="231267" cy="231140"/>
          </a:xfrm>
          <a:prstGeom prst="rect">
            <a:avLst/>
          </a:prstGeom>
          <a:blipFill>
            <a:blip r:embed="rId5" cstate="print"/>
            <a:stretch>
              <a:fillRect/>
            </a:stretch>
          </a:blipFill>
        </p:spPr>
        <p:txBody>
          <a:bodyPr wrap="square" lIns="0" tIns="0" rIns="0" bIns="0" rtlCol="0"/>
          <a:lstStyle/>
          <a:p>
            <a:endParaRPr/>
          </a:p>
        </p:txBody>
      </p:sp>
      <p:sp>
        <p:nvSpPr>
          <p:cNvPr id="16" name="object 16"/>
          <p:cNvSpPr txBox="1"/>
          <p:nvPr/>
        </p:nvSpPr>
        <p:spPr>
          <a:xfrm>
            <a:off x="6938644" y="5998400"/>
            <a:ext cx="2026285" cy="497205"/>
          </a:xfrm>
          <a:prstGeom prst="rect">
            <a:avLst/>
          </a:prstGeom>
        </p:spPr>
        <p:txBody>
          <a:bodyPr vert="horz" wrap="square" lIns="0" tIns="32384" rIns="0" bIns="0" rtlCol="0">
            <a:spAutoFit/>
          </a:bodyPr>
          <a:lstStyle/>
          <a:p>
            <a:pPr marL="182245" marR="5080" indent="-169545">
              <a:lnSpc>
                <a:spcPct val="92800"/>
              </a:lnSpc>
              <a:spcBef>
                <a:spcPts val="254"/>
              </a:spcBef>
            </a:pPr>
            <a:r>
              <a:rPr sz="1800" dirty="0">
                <a:solidFill>
                  <a:srgbClr val="FFFFFF"/>
                </a:solidFill>
                <a:latin typeface="Arial"/>
                <a:cs typeface="Arial"/>
              </a:rPr>
              <a:t>3</a:t>
            </a:r>
            <a:r>
              <a:rPr sz="1800" spc="145" dirty="0">
                <a:solidFill>
                  <a:srgbClr val="FFFFFF"/>
                </a:solidFill>
                <a:latin typeface="Arial"/>
                <a:cs typeface="Arial"/>
              </a:rPr>
              <a:t> </a:t>
            </a:r>
            <a:r>
              <a:rPr sz="2100" baseline="1984" dirty="0">
                <a:solidFill>
                  <a:srgbClr val="404040"/>
                </a:solidFill>
                <a:latin typeface="Microsoft YaHei"/>
                <a:cs typeface="Microsoft YaHei"/>
              </a:rPr>
              <a:t>填写提货信息并提交</a:t>
            </a:r>
            <a:r>
              <a:rPr sz="2100" spc="7" baseline="1984" dirty="0">
                <a:solidFill>
                  <a:srgbClr val="404040"/>
                </a:solidFill>
                <a:latin typeface="Microsoft YaHei"/>
                <a:cs typeface="Microsoft YaHei"/>
              </a:rPr>
              <a:t>订 </a:t>
            </a:r>
            <a:r>
              <a:rPr sz="1400" spc="5" dirty="0">
                <a:solidFill>
                  <a:srgbClr val="404040"/>
                </a:solidFill>
                <a:latin typeface="Microsoft YaHei"/>
                <a:cs typeface="Microsoft YaHei"/>
              </a:rPr>
              <a:t>单</a:t>
            </a:r>
            <a:endParaRPr sz="1400">
              <a:latin typeface="Microsoft YaHei"/>
              <a:cs typeface="Microsoft YaHei"/>
            </a:endParaRPr>
          </a:p>
        </p:txBody>
      </p:sp>
      <p:sp>
        <p:nvSpPr>
          <p:cNvPr id="17" name="object 17"/>
          <p:cNvSpPr/>
          <p:nvPr/>
        </p:nvSpPr>
        <p:spPr>
          <a:xfrm>
            <a:off x="9662477" y="6009322"/>
            <a:ext cx="2056130" cy="531495"/>
          </a:xfrm>
          <a:custGeom>
            <a:avLst/>
            <a:gdLst/>
            <a:ahLst/>
            <a:cxnLst/>
            <a:rect l="l" t="t" r="r" b="b"/>
            <a:pathLst>
              <a:path w="2056129" h="531495">
                <a:moveTo>
                  <a:pt x="7937" y="526732"/>
                </a:moveTo>
                <a:lnTo>
                  <a:pt x="0" y="526732"/>
                </a:lnTo>
                <a:lnTo>
                  <a:pt x="0" y="498157"/>
                </a:lnTo>
                <a:lnTo>
                  <a:pt x="9525" y="498157"/>
                </a:lnTo>
                <a:lnTo>
                  <a:pt x="9525" y="521969"/>
                </a:lnTo>
                <a:lnTo>
                  <a:pt x="7937" y="521969"/>
                </a:lnTo>
                <a:lnTo>
                  <a:pt x="7937" y="526732"/>
                </a:lnTo>
                <a:close/>
              </a:path>
              <a:path w="2056129" h="531495">
                <a:moveTo>
                  <a:pt x="36512" y="531494"/>
                </a:moveTo>
                <a:lnTo>
                  <a:pt x="7937" y="531494"/>
                </a:lnTo>
                <a:lnTo>
                  <a:pt x="7937" y="521969"/>
                </a:lnTo>
                <a:lnTo>
                  <a:pt x="9525" y="521969"/>
                </a:lnTo>
                <a:lnTo>
                  <a:pt x="9525" y="526732"/>
                </a:lnTo>
                <a:lnTo>
                  <a:pt x="36512" y="526732"/>
                </a:lnTo>
                <a:lnTo>
                  <a:pt x="36512" y="531494"/>
                </a:lnTo>
                <a:close/>
              </a:path>
              <a:path w="2056129" h="531495">
                <a:moveTo>
                  <a:pt x="36512" y="526732"/>
                </a:moveTo>
                <a:lnTo>
                  <a:pt x="9525" y="526732"/>
                </a:lnTo>
                <a:lnTo>
                  <a:pt x="9525" y="521969"/>
                </a:lnTo>
                <a:lnTo>
                  <a:pt x="36512" y="521969"/>
                </a:lnTo>
                <a:lnTo>
                  <a:pt x="36512" y="526732"/>
                </a:lnTo>
                <a:close/>
              </a:path>
              <a:path w="2056129" h="531495">
                <a:moveTo>
                  <a:pt x="9525" y="488632"/>
                </a:moveTo>
                <a:lnTo>
                  <a:pt x="0" y="488632"/>
                </a:lnTo>
                <a:lnTo>
                  <a:pt x="0" y="460057"/>
                </a:lnTo>
                <a:lnTo>
                  <a:pt x="9525" y="460057"/>
                </a:lnTo>
                <a:lnTo>
                  <a:pt x="9525" y="488632"/>
                </a:lnTo>
                <a:close/>
              </a:path>
              <a:path w="2056129" h="531495">
                <a:moveTo>
                  <a:pt x="9525" y="450532"/>
                </a:moveTo>
                <a:lnTo>
                  <a:pt x="0" y="450532"/>
                </a:lnTo>
                <a:lnTo>
                  <a:pt x="0" y="421957"/>
                </a:lnTo>
                <a:lnTo>
                  <a:pt x="9525" y="421957"/>
                </a:lnTo>
                <a:lnTo>
                  <a:pt x="9525" y="450532"/>
                </a:lnTo>
                <a:close/>
              </a:path>
              <a:path w="2056129" h="531495">
                <a:moveTo>
                  <a:pt x="9525" y="412432"/>
                </a:moveTo>
                <a:lnTo>
                  <a:pt x="0" y="412432"/>
                </a:lnTo>
                <a:lnTo>
                  <a:pt x="0" y="383857"/>
                </a:lnTo>
                <a:lnTo>
                  <a:pt x="9525" y="383857"/>
                </a:lnTo>
                <a:lnTo>
                  <a:pt x="9525" y="412432"/>
                </a:lnTo>
                <a:close/>
              </a:path>
              <a:path w="2056129" h="531495">
                <a:moveTo>
                  <a:pt x="9525" y="374332"/>
                </a:moveTo>
                <a:lnTo>
                  <a:pt x="0" y="374332"/>
                </a:lnTo>
                <a:lnTo>
                  <a:pt x="0" y="345757"/>
                </a:lnTo>
                <a:lnTo>
                  <a:pt x="9525" y="345757"/>
                </a:lnTo>
                <a:lnTo>
                  <a:pt x="9525" y="374332"/>
                </a:lnTo>
                <a:close/>
              </a:path>
              <a:path w="2056129" h="531495">
                <a:moveTo>
                  <a:pt x="9525" y="336232"/>
                </a:moveTo>
                <a:lnTo>
                  <a:pt x="0" y="336232"/>
                </a:lnTo>
                <a:lnTo>
                  <a:pt x="0" y="307657"/>
                </a:lnTo>
                <a:lnTo>
                  <a:pt x="9525" y="307657"/>
                </a:lnTo>
                <a:lnTo>
                  <a:pt x="9525" y="336232"/>
                </a:lnTo>
                <a:close/>
              </a:path>
              <a:path w="2056129" h="531495">
                <a:moveTo>
                  <a:pt x="9525" y="298132"/>
                </a:moveTo>
                <a:lnTo>
                  <a:pt x="0" y="298132"/>
                </a:lnTo>
                <a:lnTo>
                  <a:pt x="0" y="269557"/>
                </a:lnTo>
                <a:lnTo>
                  <a:pt x="9525" y="269557"/>
                </a:lnTo>
                <a:lnTo>
                  <a:pt x="9525" y="298132"/>
                </a:lnTo>
                <a:close/>
              </a:path>
              <a:path w="2056129" h="531495">
                <a:moveTo>
                  <a:pt x="9525" y="260032"/>
                </a:moveTo>
                <a:lnTo>
                  <a:pt x="0" y="260032"/>
                </a:lnTo>
                <a:lnTo>
                  <a:pt x="0" y="231457"/>
                </a:lnTo>
                <a:lnTo>
                  <a:pt x="9525" y="231457"/>
                </a:lnTo>
                <a:lnTo>
                  <a:pt x="9525" y="260032"/>
                </a:lnTo>
                <a:close/>
              </a:path>
              <a:path w="2056129" h="531495">
                <a:moveTo>
                  <a:pt x="9525" y="221932"/>
                </a:moveTo>
                <a:lnTo>
                  <a:pt x="0" y="221932"/>
                </a:lnTo>
                <a:lnTo>
                  <a:pt x="0" y="193357"/>
                </a:lnTo>
                <a:lnTo>
                  <a:pt x="9525" y="193357"/>
                </a:lnTo>
                <a:lnTo>
                  <a:pt x="9525" y="221932"/>
                </a:lnTo>
                <a:close/>
              </a:path>
              <a:path w="2056129" h="531495">
                <a:moveTo>
                  <a:pt x="9525" y="183832"/>
                </a:moveTo>
                <a:lnTo>
                  <a:pt x="0" y="183832"/>
                </a:lnTo>
                <a:lnTo>
                  <a:pt x="0" y="155257"/>
                </a:lnTo>
                <a:lnTo>
                  <a:pt x="9525" y="155257"/>
                </a:lnTo>
                <a:lnTo>
                  <a:pt x="9525" y="183832"/>
                </a:lnTo>
                <a:close/>
              </a:path>
              <a:path w="2056129" h="531495">
                <a:moveTo>
                  <a:pt x="9525" y="145732"/>
                </a:moveTo>
                <a:lnTo>
                  <a:pt x="0" y="145732"/>
                </a:lnTo>
                <a:lnTo>
                  <a:pt x="0" y="117157"/>
                </a:lnTo>
                <a:lnTo>
                  <a:pt x="9525" y="117157"/>
                </a:lnTo>
                <a:lnTo>
                  <a:pt x="9525" y="145732"/>
                </a:lnTo>
                <a:close/>
              </a:path>
              <a:path w="2056129" h="531495">
                <a:moveTo>
                  <a:pt x="9525" y="107632"/>
                </a:moveTo>
                <a:lnTo>
                  <a:pt x="0" y="107632"/>
                </a:lnTo>
                <a:lnTo>
                  <a:pt x="0" y="79057"/>
                </a:lnTo>
                <a:lnTo>
                  <a:pt x="9525" y="79057"/>
                </a:lnTo>
                <a:lnTo>
                  <a:pt x="9525" y="107632"/>
                </a:lnTo>
                <a:close/>
              </a:path>
              <a:path w="2056129" h="531495">
                <a:moveTo>
                  <a:pt x="9525" y="69532"/>
                </a:moveTo>
                <a:lnTo>
                  <a:pt x="0" y="69532"/>
                </a:lnTo>
                <a:lnTo>
                  <a:pt x="0" y="40957"/>
                </a:lnTo>
                <a:lnTo>
                  <a:pt x="9525" y="40957"/>
                </a:lnTo>
                <a:lnTo>
                  <a:pt x="9525" y="69532"/>
                </a:lnTo>
                <a:close/>
              </a:path>
              <a:path w="2056129" h="531495">
                <a:moveTo>
                  <a:pt x="9525" y="31432"/>
                </a:moveTo>
                <a:lnTo>
                  <a:pt x="0" y="31432"/>
                </a:lnTo>
                <a:lnTo>
                  <a:pt x="0" y="4762"/>
                </a:lnTo>
                <a:lnTo>
                  <a:pt x="4762" y="0"/>
                </a:lnTo>
                <a:lnTo>
                  <a:pt x="6667" y="0"/>
                </a:lnTo>
                <a:lnTo>
                  <a:pt x="6667" y="7620"/>
                </a:lnTo>
                <a:lnTo>
                  <a:pt x="4762" y="9525"/>
                </a:lnTo>
                <a:lnTo>
                  <a:pt x="9525" y="9525"/>
                </a:lnTo>
                <a:lnTo>
                  <a:pt x="9525" y="31432"/>
                </a:lnTo>
                <a:close/>
              </a:path>
              <a:path w="2056129" h="531495">
                <a:moveTo>
                  <a:pt x="9525" y="9525"/>
                </a:moveTo>
                <a:lnTo>
                  <a:pt x="6667" y="9525"/>
                </a:lnTo>
                <a:lnTo>
                  <a:pt x="6667" y="7620"/>
                </a:lnTo>
                <a:lnTo>
                  <a:pt x="9525" y="4762"/>
                </a:lnTo>
                <a:lnTo>
                  <a:pt x="9525" y="9525"/>
                </a:lnTo>
                <a:close/>
              </a:path>
              <a:path w="2056129" h="531495">
                <a:moveTo>
                  <a:pt x="6667" y="9525"/>
                </a:moveTo>
                <a:lnTo>
                  <a:pt x="4762" y="9525"/>
                </a:lnTo>
                <a:lnTo>
                  <a:pt x="6667" y="7620"/>
                </a:lnTo>
                <a:lnTo>
                  <a:pt x="6667" y="9525"/>
                </a:lnTo>
                <a:close/>
              </a:path>
              <a:path w="2056129" h="531495">
                <a:moveTo>
                  <a:pt x="44767" y="9525"/>
                </a:moveTo>
                <a:lnTo>
                  <a:pt x="16192" y="9525"/>
                </a:lnTo>
                <a:lnTo>
                  <a:pt x="16192" y="0"/>
                </a:lnTo>
                <a:lnTo>
                  <a:pt x="44767" y="0"/>
                </a:lnTo>
                <a:lnTo>
                  <a:pt x="44767" y="9525"/>
                </a:lnTo>
                <a:close/>
              </a:path>
              <a:path w="2056129" h="531495">
                <a:moveTo>
                  <a:pt x="82867" y="9525"/>
                </a:moveTo>
                <a:lnTo>
                  <a:pt x="54292" y="9525"/>
                </a:lnTo>
                <a:lnTo>
                  <a:pt x="54292" y="0"/>
                </a:lnTo>
                <a:lnTo>
                  <a:pt x="82867" y="0"/>
                </a:lnTo>
                <a:lnTo>
                  <a:pt x="82867" y="9525"/>
                </a:lnTo>
                <a:close/>
              </a:path>
              <a:path w="2056129" h="531495">
                <a:moveTo>
                  <a:pt x="120967" y="9525"/>
                </a:moveTo>
                <a:lnTo>
                  <a:pt x="92392" y="9525"/>
                </a:lnTo>
                <a:lnTo>
                  <a:pt x="92392" y="0"/>
                </a:lnTo>
                <a:lnTo>
                  <a:pt x="120967" y="0"/>
                </a:lnTo>
                <a:lnTo>
                  <a:pt x="120967" y="9525"/>
                </a:lnTo>
                <a:close/>
              </a:path>
              <a:path w="2056129" h="531495">
                <a:moveTo>
                  <a:pt x="159067" y="9525"/>
                </a:moveTo>
                <a:lnTo>
                  <a:pt x="130492" y="9525"/>
                </a:lnTo>
                <a:lnTo>
                  <a:pt x="130492" y="0"/>
                </a:lnTo>
                <a:lnTo>
                  <a:pt x="159067" y="0"/>
                </a:lnTo>
                <a:lnTo>
                  <a:pt x="159067" y="9525"/>
                </a:lnTo>
                <a:close/>
              </a:path>
              <a:path w="2056129" h="531495">
                <a:moveTo>
                  <a:pt x="197167" y="9525"/>
                </a:moveTo>
                <a:lnTo>
                  <a:pt x="168592" y="9525"/>
                </a:lnTo>
                <a:lnTo>
                  <a:pt x="168592" y="0"/>
                </a:lnTo>
                <a:lnTo>
                  <a:pt x="197167" y="0"/>
                </a:lnTo>
                <a:lnTo>
                  <a:pt x="197167" y="9525"/>
                </a:lnTo>
                <a:close/>
              </a:path>
              <a:path w="2056129" h="531495">
                <a:moveTo>
                  <a:pt x="235267" y="9525"/>
                </a:moveTo>
                <a:lnTo>
                  <a:pt x="206692" y="9525"/>
                </a:lnTo>
                <a:lnTo>
                  <a:pt x="206692" y="0"/>
                </a:lnTo>
                <a:lnTo>
                  <a:pt x="235267" y="0"/>
                </a:lnTo>
                <a:lnTo>
                  <a:pt x="235267" y="9525"/>
                </a:lnTo>
                <a:close/>
              </a:path>
              <a:path w="2056129" h="531495">
                <a:moveTo>
                  <a:pt x="273367" y="9525"/>
                </a:moveTo>
                <a:lnTo>
                  <a:pt x="244792" y="9525"/>
                </a:lnTo>
                <a:lnTo>
                  <a:pt x="244792" y="0"/>
                </a:lnTo>
                <a:lnTo>
                  <a:pt x="273367" y="0"/>
                </a:lnTo>
                <a:lnTo>
                  <a:pt x="273367" y="9525"/>
                </a:lnTo>
                <a:close/>
              </a:path>
              <a:path w="2056129" h="531495">
                <a:moveTo>
                  <a:pt x="311467" y="9525"/>
                </a:moveTo>
                <a:lnTo>
                  <a:pt x="282892" y="9525"/>
                </a:lnTo>
                <a:lnTo>
                  <a:pt x="282892" y="0"/>
                </a:lnTo>
                <a:lnTo>
                  <a:pt x="311467" y="0"/>
                </a:lnTo>
                <a:lnTo>
                  <a:pt x="311467" y="9525"/>
                </a:lnTo>
                <a:close/>
              </a:path>
              <a:path w="2056129" h="531495">
                <a:moveTo>
                  <a:pt x="349567" y="9525"/>
                </a:moveTo>
                <a:lnTo>
                  <a:pt x="320992" y="9525"/>
                </a:lnTo>
                <a:lnTo>
                  <a:pt x="320992" y="0"/>
                </a:lnTo>
                <a:lnTo>
                  <a:pt x="349567" y="0"/>
                </a:lnTo>
                <a:lnTo>
                  <a:pt x="349567" y="9525"/>
                </a:lnTo>
                <a:close/>
              </a:path>
              <a:path w="2056129" h="531495">
                <a:moveTo>
                  <a:pt x="387667" y="9525"/>
                </a:moveTo>
                <a:lnTo>
                  <a:pt x="359092" y="9525"/>
                </a:lnTo>
                <a:lnTo>
                  <a:pt x="359092" y="0"/>
                </a:lnTo>
                <a:lnTo>
                  <a:pt x="387667" y="0"/>
                </a:lnTo>
                <a:lnTo>
                  <a:pt x="387667" y="9525"/>
                </a:lnTo>
                <a:close/>
              </a:path>
              <a:path w="2056129" h="531495">
                <a:moveTo>
                  <a:pt x="425767" y="9525"/>
                </a:moveTo>
                <a:lnTo>
                  <a:pt x="397192" y="9525"/>
                </a:lnTo>
                <a:lnTo>
                  <a:pt x="397192" y="0"/>
                </a:lnTo>
                <a:lnTo>
                  <a:pt x="425767" y="0"/>
                </a:lnTo>
                <a:lnTo>
                  <a:pt x="425767" y="9525"/>
                </a:lnTo>
                <a:close/>
              </a:path>
              <a:path w="2056129" h="531495">
                <a:moveTo>
                  <a:pt x="463867" y="9525"/>
                </a:moveTo>
                <a:lnTo>
                  <a:pt x="435292" y="9525"/>
                </a:lnTo>
                <a:lnTo>
                  <a:pt x="435292" y="0"/>
                </a:lnTo>
                <a:lnTo>
                  <a:pt x="463867" y="0"/>
                </a:lnTo>
                <a:lnTo>
                  <a:pt x="463867" y="9525"/>
                </a:lnTo>
                <a:close/>
              </a:path>
              <a:path w="2056129" h="531495">
                <a:moveTo>
                  <a:pt x="501967" y="9525"/>
                </a:moveTo>
                <a:lnTo>
                  <a:pt x="473392" y="9525"/>
                </a:lnTo>
                <a:lnTo>
                  <a:pt x="473392" y="0"/>
                </a:lnTo>
                <a:lnTo>
                  <a:pt x="501967" y="0"/>
                </a:lnTo>
                <a:lnTo>
                  <a:pt x="501967" y="9525"/>
                </a:lnTo>
                <a:close/>
              </a:path>
              <a:path w="2056129" h="531495">
                <a:moveTo>
                  <a:pt x="540067" y="9525"/>
                </a:moveTo>
                <a:lnTo>
                  <a:pt x="511492" y="9525"/>
                </a:lnTo>
                <a:lnTo>
                  <a:pt x="511492" y="0"/>
                </a:lnTo>
                <a:lnTo>
                  <a:pt x="540067" y="0"/>
                </a:lnTo>
                <a:lnTo>
                  <a:pt x="540067" y="9525"/>
                </a:lnTo>
                <a:close/>
              </a:path>
              <a:path w="2056129" h="531495">
                <a:moveTo>
                  <a:pt x="578167" y="9525"/>
                </a:moveTo>
                <a:lnTo>
                  <a:pt x="549592" y="9525"/>
                </a:lnTo>
                <a:lnTo>
                  <a:pt x="549592" y="0"/>
                </a:lnTo>
                <a:lnTo>
                  <a:pt x="578167" y="0"/>
                </a:lnTo>
                <a:lnTo>
                  <a:pt x="578167" y="9525"/>
                </a:lnTo>
                <a:close/>
              </a:path>
              <a:path w="2056129" h="531495">
                <a:moveTo>
                  <a:pt x="616267" y="9525"/>
                </a:moveTo>
                <a:lnTo>
                  <a:pt x="587692" y="9525"/>
                </a:lnTo>
                <a:lnTo>
                  <a:pt x="587692" y="0"/>
                </a:lnTo>
                <a:lnTo>
                  <a:pt x="616267" y="0"/>
                </a:lnTo>
                <a:lnTo>
                  <a:pt x="616267" y="9525"/>
                </a:lnTo>
                <a:close/>
              </a:path>
              <a:path w="2056129" h="531495">
                <a:moveTo>
                  <a:pt x="654367" y="9525"/>
                </a:moveTo>
                <a:lnTo>
                  <a:pt x="625792" y="9525"/>
                </a:lnTo>
                <a:lnTo>
                  <a:pt x="625792" y="0"/>
                </a:lnTo>
                <a:lnTo>
                  <a:pt x="654367" y="0"/>
                </a:lnTo>
                <a:lnTo>
                  <a:pt x="654367" y="9525"/>
                </a:lnTo>
                <a:close/>
              </a:path>
              <a:path w="2056129" h="531495">
                <a:moveTo>
                  <a:pt x="692467" y="9525"/>
                </a:moveTo>
                <a:lnTo>
                  <a:pt x="663892" y="9525"/>
                </a:lnTo>
                <a:lnTo>
                  <a:pt x="663892" y="0"/>
                </a:lnTo>
                <a:lnTo>
                  <a:pt x="692467" y="0"/>
                </a:lnTo>
                <a:lnTo>
                  <a:pt x="692467" y="9525"/>
                </a:lnTo>
                <a:close/>
              </a:path>
              <a:path w="2056129" h="531495">
                <a:moveTo>
                  <a:pt x="730567" y="9525"/>
                </a:moveTo>
                <a:lnTo>
                  <a:pt x="701992" y="9525"/>
                </a:lnTo>
                <a:lnTo>
                  <a:pt x="701992" y="0"/>
                </a:lnTo>
                <a:lnTo>
                  <a:pt x="730567" y="0"/>
                </a:lnTo>
                <a:lnTo>
                  <a:pt x="730567" y="9525"/>
                </a:lnTo>
                <a:close/>
              </a:path>
              <a:path w="2056129" h="531495">
                <a:moveTo>
                  <a:pt x="768667" y="9525"/>
                </a:moveTo>
                <a:lnTo>
                  <a:pt x="740092" y="9525"/>
                </a:lnTo>
                <a:lnTo>
                  <a:pt x="740092" y="0"/>
                </a:lnTo>
                <a:lnTo>
                  <a:pt x="768667" y="0"/>
                </a:lnTo>
                <a:lnTo>
                  <a:pt x="768667" y="9525"/>
                </a:lnTo>
                <a:close/>
              </a:path>
              <a:path w="2056129" h="531495">
                <a:moveTo>
                  <a:pt x="806767" y="9525"/>
                </a:moveTo>
                <a:lnTo>
                  <a:pt x="778192" y="9525"/>
                </a:lnTo>
                <a:lnTo>
                  <a:pt x="778192" y="0"/>
                </a:lnTo>
                <a:lnTo>
                  <a:pt x="806767" y="0"/>
                </a:lnTo>
                <a:lnTo>
                  <a:pt x="806767" y="9525"/>
                </a:lnTo>
                <a:close/>
              </a:path>
              <a:path w="2056129" h="531495">
                <a:moveTo>
                  <a:pt x="844867" y="9525"/>
                </a:moveTo>
                <a:lnTo>
                  <a:pt x="816292" y="9525"/>
                </a:lnTo>
                <a:lnTo>
                  <a:pt x="816292" y="0"/>
                </a:lnTo>
                <a:lnTo>
                  <a:pt x="844867" y="0"/>
                </a:lnTo>
                <a:lnTo>
                  <a:pt x="844867" y="9525"/>
                </a:lnTo>
                <a:close/>
              </a:path>
              <a:path w="2056129" h="531495">
                <a:moveTo>
                  <a:pt x="882967" y="9525"/>
                </a:moveTo>
                <a:lnTo>
                  <a:pt x="854392" y="9525"/>
                </a:lnTo>
                <a:lnTo>
                  <a:pt x="854392" y="0"/>
                </a:lnTo>
                <a:lnTo>
                  <a:pt x="882967" y="0"/>
                </a:lnTo>
                <a:lnTo>
                  <a:pt x="882967" y="9525"/>
                </a:lnTo>
                <a:close/>
              </a:path>
              <a:path w="2056129" h="531495">
                <a:moveTo>
                  <a:pt x="921067" y="9525"/>
                </a:moveTo>
                <a:lnTo>
                  <a:pt x="892492" y="9525"/>
                </a:lnTo>
                <a:lnTo>
                  <a:pt x="892492" y="0"/>
                </a:lnTo>
                <a:lnTo>
                  <a:pt x="921067" y="0"/>
                </a:lnTo>
                <a:lnTo>
                  <a:pt x="921067" y="9525"/>
                </a:lnTo>
                <a:close/>
              </a:path>
              <a:path w="2056129" h="531495">
                <a:moveTo>
                  <a:pt x="959167" y="9525"/>
                </a:moveTo>
                <a:lnTo>
                  <a:pt x="930592" y="9525"/>
                </a:lnTo>
                <a:lnTo>
                  <a:pt x="930592" y="0"/>
                </a:lnTo>
                <a:lnTo>
                  <a:pt x="959167" y="0"/>
                </a:lnTo>
                <a:lnTo>
                  <a:pt x="959167" y="9525"/>
                </a:lnTo>
                <a:close/>
              </a:path>
              <a:path w="2056129" h="531495">
                <a:moveTo>
                  <a:pt x="997267" y="9525"/>
                </a:moveTo>
                <a:lnTo>
                  <a:pt x="968692" y="9525"/>
                </a:lnTo>
                <a:lnTo>
                  <a:pt x="968692" y="0"/>
                </a:lnTo>
                <a:lnTo>
                  <a:pt x="997267" y="0"/>
                </a:lnTo>
                <a:lnTo>
                  <a:pt x="997267" y="9525"/>
                </a:lnTo>
                <a:close/>
              </a:path>
              <a:path w="2056129" h="531495">
                <a:moveTo>
                  <a:pt x="1035367" y="9525"/>
                </a:moveTo>
                <a:lnTo>
                  <a:pt x="1006792" y="9525"/>
                </a:lnTo>
                <a:lnTo>
                  <a:pt x="1006792" y="0"/>
                </a:lnTo>
                <a:lnTo>
                  <a:pt x="1035367" y="0"/>
                </a:lnTo>
                <a:lnTo>
                  <a:pt x="1035367" y="9525"/>
                </a:lnTo>
                <a:close/>
              </a:path>
              <a:path w="2056129" h="531495">
                <a:moveTo>
                  <a:pt x="1073467" y="9525"/>
                </a:moveTo>
                <a:lnTo>
                  <a:pt x="1044892" y="9525"/>
                </a:lnTo>
                <a:lnTo>
                  <a:pt x="1044892" y="0"/>
                </a:lnTo>
                <a:lnTo>
                  <a:pt x="1073467" y="0"/>
                </a:lnTo>
                <a:lnTo>
                  <a:pt x="1073467" y="9525"/>
                </a:lnTo>
                <a:close/>
              </a:path>
              <a:path w="2056129" h="531495">
                <a:moveTo>
                  <a:pt x="1111567" y="9525"/>
                </a:moveTo>
                <a:lnTo>
                  <a:pt x="1082992" y="9525"/>
                </a:lnTo>
                <a:lnTo>
                  <a:pt x="1082992" y="0"/>
                </a:lnTo>
                <a:lnTo>
                  <a:pt x="1111567" y="0"/>
                </a:lnTo>
                <a:lnTo>
                  <a:pt x="1111567" y="9525"/>
                </a:lnTo>
                <a:close/>
              </a:path>
              <a:path w="2056129" h="531495">
                <a:moveTo>
                  <a:pt x="1149667" y="9525"/>
                </a:moveTo>
                <a:lnTo>
                  <a:pt x="1121092" y="9525"/>
                </a:lnTo>
                <a:lnTo>
                  <a:pt x="1121092" y="0"/>
                </a:lnTo>
                <a:lnTo>
                  <a:pt x="1149667" y="0"/>
                </a:lnTo>
                <a:lnTo>
                  <a:pt x="1149667" y="9525"/>
                </a:lnTo>
                <a:close/>
              </a:path>
              <a:path w="2056129" h="531495">
                <a:moveTo>
                  <a:pt x="1187767" y="9525"/>
                </a:moveTo>
                <a:lnTo>
                  <a:pt x="1159192" y="9525"/>
                </a:lnTo>
                <a:lnTo>
                  <a:pt x="1159192" y="0"/>
                </a:lnTo>
                <a:lnTo>
                  <a:pt x="1187767" y="0"/>
                </a:lnTo>
                <a:lnTo>
                  <a:pt x="1187767" y="9525"/>
                </a:lnTo>
                <a:close/>
              </a:path>
              <a:path w="2056129" h="531495">
                <a:moveTo>
                  <a:pt x="1225867" y="9525"/>
                </a:moveTo>
                <a:lnTo>
                  <a:pt x="1197292" y="9525"/>
                </a:lnTo>
                <a:lnTo>
                  <a:pt x="1197292" y="0"/>
                </a:lnTo>
                <a:lnTo>
                  <a:pt x="1225867" y="0"/>
                </a:lnTo>
                <a:lnTo>
                  <a:pt x="1225867" y="9525"/>
                </a:lnTo>
                <a:close/>
              </a:path>
              <a:path w="2056129" h="531495">
                <a:moveTo>
                  <a:pt x="1263967" y="9525"/>
                </a:moveTo>
                <a:lnTo>
                  <a:pt x="1235392" y="9525"/>
                </a:lnTo>
                <a:lnTo>
                  <a:pt x="1235392" y="0"/>
                </a:lnTo>
                <a:lnTo>
                  <a:pt x="1263967" y="0"/>
                </a:lnTo>
                <a:lnTo>
                  <a:pt x="1263967" y="9525"/>
                </a:lnTo>
                <a:close/>
              </a:path>
              <a:path w="2056129" h="531495">
                <a:moveTo>
                  <a:pt x="1302067" y="9525"/>
                </a:moveTo>
                <a:lnTo>
                  <a:pt x="1273492" y="9525"/>
                </a:lnTo>
                <a:lnTo>
                  <a:pt x="1273492" y="0"/>
                </a:lnTo>
                <a:lnTo>
                  <a:pt x="1302067" y="0"/>
                </a:lnTo>
                <a:lnTo>
                  <a:pt x="1302067" y="9525"/>
                </a:lnTo>
                <a:close/>
              </a:path>
              <a:path w="2056129" h="531495">
                <a:moveTo>
                  <a:pt x="1340167" y="9525"/>
                </a:moveTo>
                <a:lnTo>
                  <a:pt x="1311592" y="9525"/>
                </a:lnTo>
                <a:lnTo>
                  <a:pt x="1311592" y="0"/>
                </a:lnTo>
                <a:lnTo>
                  <a:pt x="1340167" y="0"/>
                </a:lnTo>
                <a:lnTo>
                  <a:pt x="1340167" y="9525"/>
                </a:lnTo>
                <a:close/>
              </a:path>
              <a:path w="2056129" h="531495">
                <a:moveTo>
                  <a:pt x="1378267" y="9525"/>
                </a:moveTo>
                <a:lnTo>
                  <a:pt x="1349692" y="9525"/>
                </a:lnTo>
                <a:lnTo>
                  <a:pt x="1349692" y="0"/>
                </a:lnTo>
                <a:lnTo>
                  <a:pt x="1378267" y="0"/>
                </a:lnTo>
                <a:lnTo>
                  <a:pt x="1378267" y="9525"/>
                </a:lnTo>
                <a:close/>
              </a:path>
              <a:path w="2056129" h="531495">
                <a:moveTo>
                  <a:pt x="1416367" y="9525"/>
                </a:moveTo>
                <a:lnTo>
                  <a:pt x="1387792" y="9525"/>
                </a:lnTo>
                <a:lnTo>
                  <a:pt x="1387792" y="0"/>
                </a:lnTo>
                <a:lnTo>
                  <a:pt x="1416367" y="0"/>
                </a:lnTo>
                <a:lnTo>
                  <a:pt x="1416367" y="9525"/>
                </a:lnTo>
                <a:close/>
              </a:path>
              <a:path w="2056129" h="531495">
                <a:moveTo>
                  <a:pt x="1454467" y="9525"/>
                </a:moveTo>
                <a:lnTo>
                  <a:pt x="1425892" y="9525"/>
                </a:lnTo>
                <a:lnTo>
                  <a:pt x="1425892" y="0"/>
                </a:lnTo>
                <a:lnTo>
                  <a:pt x="1454467" y="0"/>
                </a:lnTo>
                <a:lnTo>
                  <a:pt x="1454467" y="9525"/>
                </a:lnTo>
                <a:close/>
              </a:path>
              <a:path w="2056129" h="531495">
                <a:moveTo>
                  <a:pt x="1492567" y="9525"/>
                </a:moveTo>
                <a:lnTo>
                  <a:pt x="1463992" y="9525"/>
                </a:lnTo>
                <a:lnTo>
                  <a:pt x="1463992" y="0"/>
                </a:lnTo>
                <a:lnTo>
                  <a:pt x="1492567" y="0"/>
                </a:lnTo>
                <a:lnTo>
                  <a:pt x="1492567" y="9525"/>
                </a:lnTo>
                <a:close/>
              </a:path>
              <a:path w="2056129" h="531495">
                <a:moveTo>
                  <a:pt x="1530667" y="9525"/>
                </a:moveTo>
                <a:lnTo>
                  <a:pt x="1502092" y="9525"/>
                </a:lnTo>
                <a:lnTo>
                  <a:pt x="1502092" y="0"/>
                </a:lnTo>
                <a:lnTo>
                  <a:pt x="1530667" y="0"/>
                </a:lnTo>
                <a:lnTo>
                  <a:pt x="1530667" y="9525"/>
                </a:lnTo>
                <a:close/>
              </a:path>
              <a:path w="2056129" h="531495">
                <a:moveTo>
                  <a:pt x="1568767" y="9525"/>
                </a:moveTo>
                <a:lnTo>
                  <a:pt x="1540192" y="9525"/>
                </a:lnTo>
                <a:lnTo>
                  <a:pt x="1540192" y="0"/>
                </a:lnTo>
                <a:lnTo>
                  <a:pt x="1568767" y="0"/>
                </a:lnTo>
                <a:lnTo>
                  <a:pt x="1568767" y="9525"/>
                </a:lnTo>
                <a:close/>
              </a:path>
              <a:path w="2056129" h="531495">
                <a:moveTo>
                  <a:pt x="1606867" y="9525"/>
                </a:moveTo>
                <a:lnTo>
                  <a:pt x="1578292" y="9525"/>
                </a:lnTo>
                <a:lnTo>
                  <a:pt x="1578292" y="0"/>
                </a:lnTo>
                <a:lnTo>
                  <a:pt x="1606867" y="0"/>
                </a:lnTo>
                <a:lnTo>
                  <a:pt x="1606867" y="9525"/>
                </a:lnTo>
                <a:close/>
              </a:path>
              <a:path w="2056129" h="531495">
                <a:moveTo>
                  <a:pt x="1644967" y="9525"/>
                </a:moveTo>
                <a:lnTo>
                  <a:pt x="1616392" y="9525"/>
                </a:lnTo>
                <a:lnTo>
                  <a:pt x="1616392" y="0"/>
                </a:lnTo>
                <a:lnTo>
                  <a:pt x="1644967" y="0"/>
                </a:lnTo>
                <a:lnTo>
                  <a:pt x="1644967" y="9525"/>
                </a:lnTo>
                <a:close/>
              </a:path>
              <a:path w="2056129" h="531495">
                <a:moveTo>
                  <a:pt x="1683067" y="9525"/>
                </a:moveTo>
                <a:lnTo>
                  <a:pt x="1654492" y="9525"/>
                </a:lnTo>
                <a:lnTo>
                  <a:pt x="1654492" y="0"/>
                </a:lnTo>
                <a:lnTo>
                  <a:pt x="1683067" y="0"/>
                </a:lnTo>
                <a:lnTo>
                  <a:pt x="1683067" y="9525"/>
                </a:lnTo>
                <a:close/>
              </a:path>
              <a:path w="2056129" h="531495">
                <a:moveTo>
                  <a:pt x="1721167" y="9525"/>
                </a:moveTo>
                <a:lnTo>
                  <a:pt x="1692592" y="9525"/>
                </a:lnTo>
                <a:lnTo>
                  <a:pt x="1692592" y="0"/>
                </a:lnTo>
                <a:lnTo>
                  <a:pt x="1721167" y="0"/>
                </a:lnTo>
                <a:lnTo>
                  <a:pt x="1721167" y="9525"/>
                </a:lnTo>
                <a:close/>
              </a:path>
              <a:path w="2056129" h="531495">
                <a:moveTo>
                  <a:pt x="1759267" y="9525"/>
                </a:moveTo>
                <a:lnTo>
                  <a:pt x="1730692" y="9525"/>
                </a:lnTo>
                <a:lnTo>
                  <a:pt x="1730692" y="0"/>
                </a:lnTo>
                <a:lnTo>
                  <a:pt x="1759267" y="0"/>
                </a:lnTo>
                <a:lnTo>
                  <a:pt x="1759267" y="9525"/>
                </a:lnTo>
                <a:close/>
              </a:path>
              <a:path w="2056129" h="531495">
                <a:moveTo>
                  <a:pt x="1797367" y="9525"/>
                </a:moveTo>
                <a:lnTo>
                  <a:pt x="1768792" y="9525"/>
                </a:lnTo>
                <a:lnTo>
                  <a:pt x="1768792" y="0"/>
                </a:lnTo>
                <a:lnTo>
                  <a:pt x="1797367" y="0"/>
                </a:lnTo>
                <a:lnTo>
                  <a:pt x="1797367" y="9525"/>
                </a:lnTo>
                <a:close/>
              </a:path>
              <a:path w="2056129" h="531495">
                <a:moveTo>
                  <a:pt x="1835467" y="9525"/>
                </a:moveTo>
                <a:lnTo>
                  <a:pt x="1806892" y="9525"/>
                </a:lnTo>
                <a:lnTo>
                  <a:pt x="1806892" y="0"/>
                </a:lnTo>
                <a:lnTo>
                  <a:pt x="1835467" y="0"/>
                </a:lnTo>
                <a:lnTo>
                  <a:pt x="1835467" y="9525"/>
                </a:lnTo>
                <a:close/>
              </a:path>
              <a:path w="2056129" h="531495">
                <a:moveTo>
                  <a:pt x="1873567" y="9525"/>
                </a:moveTo>
                <a:lnTo>
                  <a:pt x="1844992" y="9525"/>
                </a:lnTo>
                <a:lnTo>
                  <a:pt x="1844992" y="0"/>
                </a:lnTo>
                <a:lnTo>
                  <a:pt x="1873567" y="0"/>
                </a:lnTo>
                <a:lnTo>
                  <a:pt x="1873567" y="9525"/>
                </a:lnTo>
                <a:close/>
              </a:path>
              <a:path w="2056129" h="531495">
                <a:moveTo>
                  <a:pt x="1911667" y="9525"/>
                </a:moveTo>
                <a:lnTo>
                  <a:pt x="1883092" y="9525"/>
                </a:lnTo>
                <a:lnTo>
                  <a:pt x="1883092" y="0"/>
                </a:lnTo>
                <a:lnTo>
                  <a:pt x="1911667" y="0"/>
                </a:lnTo>
                <a:lnTo>
                  <a:pt x="1911667" y="9525"/>
                </a:lnTo>
                <a:close/>
              </a:path>
              <a:path w="2056129" h="531495">
                <a:moveTo>
                  <a:pt x="1949767" y="9525"/>
                </a:moveTo>
                <a:lnTo>
                  <a:pt x="1921192" y="9525"/>
                </a:lnTo>
                <a:lnTo>
                  <a:pt x="1921192" y="0"/>
                </a:lnTo>
                <a:lnTo>
                  <a:pt x="1949767" y="0"/>
                </a:lnTo>
                <a:lnTo>
                  <a:pt x="1949767" y="9525"/>
                </a:lnTo>
                <a:close/>
              </a:path>
              <a:path w="2056129" h="531495">
                <a:moveTo>
                  <a:pt x="1987867" y="9525"/>
                </a:moveTo>
                <a:lnTo>
                  <a:pt x="1959292" y="9525"/>
                </a:lnTo>
                <a:lnTo>
                  <a:pt x="1959292" y="0"/>
                </a:lnTo>
                <a:lnTo>
                  <a:pt x="1987867" y="0"/>
                </a:lnTo>
                <a:lnTo>
                  <a:pt x="1987867" y="9525"/>
                </a:lnTo>
                <a:close/>
              </a:path>
              <a:path w="2056129" h="531495">
                <a:moveTo>
                  <a:pt x="2025967" y="9525"/>
                </a:moveTo>
                <a:lnTo>
                  <a:pt x="1997392" y="9525"/>
                </a:lnTo>
                <a:lnTo>
                  <a:pt x="1997392" y="0"/>
                </a:lnTo>
                <a:lnTo>
                  <a:pt x="2025967" y="0"/>
                </a:lnTo>
                <a:lnTo>
                  <a:pt x="2025967" y="9525"/>
                </a:lnTo>
                <a:close/>
              </a:path>
              <a:path w="2056129" h="531495">
                <a:moveTo>
                  <a:pt x="2046604" y="9525"/>
                </a:moveTo>
                <a:lnTo>
                  <a:pt x="2035492" y="9525"/>
                </a:lnTo>
                <a:lnTo>
                  <a:pt x="2035492" y="0"/>
                </a:lnTo>
                <a:lnTo>
                  <a:pt x="2051367" y="0"/>
                </a:lnTo>
                <a:lnTo>
                  <a:pt x="2052840" y="228"/>
                </a:lnTo>
                <a:lnTo>
                  <a:pt x="2054161" y="914"/>
                </a:lnTo>
                <a:lnTo>
                  <a:pt x="2055215" y="1968"/>
                </a:lnTo>
                <a:lnTo>
                  <a:pt x="2055901" y="3289"/>
                </a:lnTo>
                <a:lnTo>
                  <a:pt x="2056129" y="4762"/>
                </a:lnTo>
                <a:lnTo>
                  <a:pt x="2046604" y="4762"/>
                </a:lnTo>
                <a:lnTo>
                  <a:pt x="2046604" y="9525"/>
                </a:lnTo>
                <a:close/>
              </a:path>
              <a:path w="2056129" h="531495">
                <a:moveTo>
                  <a:pt x="2056129" y="17462"/>
                </a:moveTo>
                <a:lnTo>
                  <a:pt x="2046604" y="17462"/>
                </a:lnTo>
                <a:lnTo>
                  <a:pt x="2046604" y="4762"/>
                </a:lnTo>
                <a:lnTo>
                  <a:pt x="2051367" y="9525"/>
                </a:lnTo>
                <a:lnTo>
                  <a:pt x="2056129" y="9525"/>
                </a:lnTo>
                <a:lnTo>
                  <a:pt x="2056129" y="17462"/>
                </a:lnTo>
                <a:close/>
              </a:path>
              <a:path w="2056129" h="531495">
                <a:moveTo>
                  <a:pt x="2056129" y="9525"/>
                </a:moveTo>
                <a:lnTo>
                  <a:pt x="2051367" y="9525"/>
                </a:lnTo>
                <a:lnTo>
                  <a:pt x="2046604" y="4762"/>
                </a:lnTo>
                <a:lnTo>
                  <a:pt x="2056129" y="4762"/>
                </a:lnTo>
                <a:lnTo>
                  <a:pt x="2056129" y="9525"/>
                </a:lnTo>
                <a:close/>
              </a:path>
              <a:path w="2056129" h="531495">
                <a:moveTo>
                  <a:pt x="2056129" y="55562"/>
                </a:moveTo>
                <a:lnTo>
                  <a:pt x="2046604" y="55562"/>
                </a:lnTo>
                <a:lnTo>
                  <a:pt x="2046604" y="26987"/>
                </a:lnTo>
                <a:lnTo>
                  <a:pt x="2056129" y="26987"/>
                </a:lnTo>
                <a:lnTo>
                  <a:pt x="2056129" y="55562"/>
                </a:lnTo>
                <a:close/>
              </a:path>
              <a:path w="2056129" h="531495">
                <a:moveTo>
                  <a:pt x="2056129" y="93662"/>
                </a:moveTo>
                <a:lnTo>
                  <a:pt x="2046604" y="93662"/>
                </a:lnTo>
                <a:lnTo>
                  <a:pt x="2046604" y="65087"/>
                </a:lnTo>
                <a:lnTo>
                  <a:pt x="2056129" y="65087"/>
                </a:lnTo>
                <a:lnTo>
                  <a:pt x="2056129" y="93662"/>
                </a:lnTo>
                <a:close/>
              </a:path>
              <a:path w="2056129" h="531495">
                <a:moveTo>
                  <a:pt x="2056129" y="131762"/>
                </a:moveTo>
                <a:lnTo>
                  <a:pt x="2046604" y="131762"/>
                </a:lnTo>
                <a:lnTo>
                  <a:pt x="2046604" y="103187"/>
                </a:lnTo>
                <a:lnTo>
                  <a:pt x="2056129" y="103187"/>
                </a:lnTo>
                <a:lnTo>
                  <a:pt x="2056129" y="131762"/>
                </a:lnTo>
                <a:close/>
              </a:path>
              <a:path w="2056129" h="531495">
                <a:moveTo>
                  <a:pt x="2056129" y="169862"/>
                </a:moveTo>
                <a:lnTo>
                  <a:pt x="2046604" y="169862"/>
                </a:lnTo>
                <a:lnTo>
                  <a:pt x="2046604" y="141287"/>
                </a:lnTo>
                <a:lnTo>
                  <a:pt x="2056129" y="141287"/>
                </a:lnTo>
                <a:lnTo>
                  <a:pt x="2056129" y="169862"/>
                </a:lnTo>
                <a:close/>
              </a:path>
              <a:path w="2056129" h="531495">
                <a:moveTo>
                  <a:pt x="2056129" y="207962"/>
                </a:moveTo>
                <a:lnTo>
                  <a:pt x="2046604" y="207962"/>
                </a:lnTo>
                <a:lnTo>
                  <a:pt x="2046604" y="179387"/>
                </a:lnTo>
                <a:lnTo>
                  <a:pt x="2056129" y="179387"/>
                </a:lnTo>
                <a:lnTo>
                  <a:pt x="2056129" y="207962"/>
                </a:lnTo>
                <a:close/>
              </a:path>
              <a:path w="2056129" h="531495">
                <a:moveTo>
                  <a:pt x="2056129" y="246062"/>
                </a:moveTo>
                <a:lnTo>
                  <a:pt x="2046604" y="246062"/>
                </a:lnTo>
                <a:lnTo>
                  <a:pt x="2046604" y="217487"/>
                </a:lnTo>
                <a:lnTo>
                  <a:pt x="2056129" y="217487"/>
                </a:lnTo>
                <a:lnTo>
                  <a:pt x="2056129" y="246062"/>
                </a:lnTo>
                <a:close/>
              </a:path>
              <a:path w="2056129" h="531495">
                <a:moveTo>
                  <a:pt x="2056129" y="284162"/>
                </a:moveTo>
                <a:lnTo>
                  <a:pt x="2046604" y="284162"/>
                </a:lnTo>
                <a:lnTo>
                  <a:pt x="2046604" y="255587"/>
                </a:lnTo>
                <a:lnTo>
                  <a:pt x="2056129" y="255587"/>
                </a:lnTo>
                <a:lnTo>
                  <a:pt x="2056129" y="284162"/>
                </a:lnTo>
                <a:close/>
              </a:path>
              <a:path w="2056129" h="531495">
                <a:moveTo>
                  <a:pt x="2056129" y="322262"/>
                </a:moveTo>
                <a:lnTo>
                  <a:pt x="2046604" y="322262"/>
                </a:lnTo>
                <a:lnTo>
                  <a:pt x="2046604" y="293687"/>
                </a:lnTo>
                <a:lnTo>
                  <a:pt x="2056129" y="293687"/>
                </a:lnTo>
                <a:lnTo>
                  <a:pt x="2056129" y="322262"/>
                </a:lnTo>
                <a:close/>
              </a:path>
              <a:path w="2056129" h="531495">
                <a:moveTo>
                  <a:pt x="2056129" y="360362"/>
                </a:moveTo>
                <a:lnTo>
                  <a:pt x="2046604" y="360362"/>
                </a:lnTo>
                <a:lnTo>
                  <a:pt x="2046604" y="331787"/>
                </a:lnTo>
                <a:lnTo>
                  <a:pt x="2056129" y="331787"/>
                </a:lnTo>
                <a:lnTo>
                  <a:pt x="2056129" y="360362"/>
                </a:lnTo>
                <a:close/>
              </a:path>
              <a:path w="2056129" h="531495">
                <a:moveTo>
                  <a:pt x="2056129" y="398462"/>
                </a:moveTo>
                <a:lnTo>
                  <a:pt x="2046604" y="398462"/>
                </a:lnTo>
                <a:lnTo>
                  <a:pt x="2046604" y="369887"/>
                </a:lnTo>
                <a:lnTo>
                  <a:pt x="2056129" y="369887"/>
                </a:lnTo>
                <a:lnTo>
                  <a:pt x="2056129" y="398462"/>
                </a:lnTo>
                <a:close/>
              </a:path>
              <a:path w="2056129" h="531495">
                <a:moveTo>
                  <a:pt x="2056129" y="436562"/>
                </a:moveTo>
                <a:lnTo>
                  <a:pt x="2046604" y="436562"/>
                </a:lnTo>
                <a:lnTo>
                  <a:pt x="2046604" y="407987"/>
                </a:lnTo>
                <a:lnTo>
                  <a:pt x="2056129" y="407987"/>
                </a:lnTo>
                <a:lnTo>
                  <a:pt x="2056129" y="436562"/>
                </a:lnTo>
                <a:close/>
              </a:path>
              <a:path w="2056129" h="531495">
                <a:moveTo>
                  <a:pt x="2056129" y="474662"/>
                </a:moveTo>
                <a:lnTo>
                  <a:pt x="2046604" y="474662"/>
                </a:lnTo>
                <a:lnTo>
                  <a:pt x="2046604" y="446087"/>
                </a:lnTo>
                <a:lnTo>
                  <a:pt x="2056129" y="446087"/>
                </a:lnTo>
                <a:lnTo>
                  <a:pt x="2056129" y="474662"/>
                </a:lnTo>
                <a:close/>
              </a:path>
              <a:path w="2056129" h="531495">
                <a:moveTo>
                  <a:pt x="2056129" y="512762"/>
                </a:moveTo>
                <a:lnTo>
                  <a:pt x="2046604" y="512762"/>
                </a:lnTo>
                <a:lnTo>
                  <a:pt x="2046604" y="484187"/>
                </a:lnTo>
                <a:lnTo>
                  <a:pt x="2056129" y="484187"/>
                </a:lnTo>
                <a:lnTo>
                  <a:pt x="2056129" y="512762"/>
                </a:lnTo>
                <a:close/>
              </a:path>
              <a:path w="2056129" h="531495">
                <a:moveTo>
                  <a:pt x="2051367" y="531494"/>
                </a:moveTo>
                <a:lnTo>
                  <a:pt x="2027237" y="531494"/>
                </a:lnTo>
                <a:lnTo>
                  <a:pt x="2027237" y="521969"/>
                </a:lnTo>
                <a:lnTo>
                  <a:pt x="2046604" y="521969"/>
                </a:lnTo>
                <a:lnTo>
                  <a:pt x="2046604" y="526732"/>
                </a:lnTo>
                <a:lnTo>
                  <a:pt x="2056129" y="526732"/>
                </a:lnTo>
                <a:lnTo>
                  <a:pt x="2055901" y="528205"/>
                </a:lnTo>
                <a:lnTo>
                  <a:pt x="2055215" y="529526"/>
                </a:lnTo>
                <a:lnTo>
                  <a:pt x="2054161" y="530580"/>
                </a:lnTo>
                <a:lnTo>
                  <a:pt x="2052840" y="531266"/>
                </a:lnTo>
                <a:lnTo>
                  <a:pt x="2051367" y="531494"/>
                </a:lnTo>
                <a:close/>
              </a:path>
              <a:path w="2056129" h="531495">
                <a:moveTo>
                  <a:pt x="2046604" y="526732"/>
                </a:moveTo>
                <a:lnTo>
                  <a:pt x="2046604" y="521969"/>
                </a:lnTo>
                <a:lnTo>
                  <a:pt x="2051367" y="521969"/>
                </a:lnTo>
                <a:lnTo>
                  <a:pt x="2046604" y="526732"/>
                </a:lnTo>
                <a:close/>
              </a:path>
              <a:path w="2056129" h="531495">
                <a:moveTo>
                  <a:pt x="2056129" y="526732"/>
                </a:moveTo>
                <a:lnTo>
                  <a:pt x="2046604" y="526732"/>
                </a:lnTo>
                <a:lnTo>
                  <a:pt x="2051050" y="522287"/>
                </a:lnTo>
                <a:lnTo>
                  <a:pt x="2056129" y="522287"/>
                </a:lnTo>
                <a:lnTo>
                  <a:pt x="2056129" y="526732"/>
                </a:lnTo>
                <a:close/>
              </a:path>
              <a:path w="2056129" h="531495">
                <a:moveTo>
                  <a:pt x="2017712" y="531494"/>
                </a:moveTo>
                <a:lnTo>
                  <a:pt x="1989137" y="531494"/>
                </a:lnTo>
                <a:lnTo>
                  <a:pt x="1989137" y="521969"/>
                </a:lnTo>
                <a:lnTo>
                  <a:pt x="2017712" y="521969"/>
                </a:lnTo>
                <a:lnTo>
                  <a:pt x="2017712" y="531494"/>
                </a:lnTo>
                <a:close/>
              </a:path>
              <a:path w="2056129" h="531495">
                <a:moveTo>
                  <a:pt x="1979612" y="531494"/>
                </a:moveTo>
                <a:lnTo>
                  <a:pt x="1951037" y="531494"/>
                </a:lnTo>
                <a:lnTo>
                  <a:pt x="1951037" y="521969"/>
                </a:lnTo>
                <a:lnTo>
                  <a:pt x="1979612" y="521969"/>
                </a:lnTo>
                <a:lnTo>
                  <a:pt x="1979612" y="531494"/>
                </a:lnTo>
                <a:close/>
              </a:path>
              <a:path w="2056129" h="531495">
                <a:moveTo>
                  <a:pt x="1941512" y="531494"/>
                </a:moveTo>
                <a:lnTo>
                  <a:pt x="1912937" y="531494"/>
                </a:lnTo>
                <a:lnTo>
                  <a:pt x="1912937" y="521969"/>
                </a:lnTo>
                <a:lnTo>
                  <a:pt x="1941512" y="521969"/>
                </a:lnTo>
                <a:lnTo>
                  <a:pt x="1941512" y="531494"/>
                </a:lnTo>
                <a:close/>
              </a:path>
              <a:path w="2056129" h="531495">
                <a:moveTo>
                  <a:pt x="1903412" y="531494"/>
                </a:moveTo>
                <a:lnTo>
                  <a:pt x="1874837" y="531494"/>
                </a:lnTo>
                <a:lnTo>
                  <a:pt x="1874837" y="521969"/>
                </a:lnTo>
                <a:lnTo>
                  <a:pt x="1903412" y="521969"/>
                </a:lnTo>
                <a:lnTo>
                  <a:pt x="1903412" y="531494"/>
                </a:lnTo>
                <a:close/>
              </a:path>
              <a:path w="2056129" h="531495">
                <a:moveTo>
                  <a:pt x="1865312" y="531494"/>
                </a:moveTo>
                <a:lnTo>
                  <a:pt x="1836737" y="531494"/>
                </a:lnTo>
                <a:lnTo>
                  <a:pt x="1836737" y="521969"/>
                </a:lnTo>
                <a:lnTo>
                  <a:pt x="1865312" y="521969"/>
                </a:lnTo>
                <a:lnTo>
                  <a:pt x="1865312" y="531494"/>
                </a:lnTo>
                <a:close/>
              </a:path>
              <a:path w="2056129" h="531495">
                <a:moveTo>
                  <a:pt x="1827212" y="531494"/>
                </a:moveTo>
                <a:lnTo>
                  <a:pt x="1798637" y="531494"/>
                </a:lnTo>
                <a:lnTo>
                  <a:pt x="1798637" y="521969"/>
                </a:lnTo>
                <a:lnTo>
                  <a:pt x="1827212" y="521969"/>
                </a:lnTo>
                <a:lnTo>
                  <a:pt x="1827212" y="531494"/>
                </a:lnTo>
                <a:close/>
              </a:path>
              <a:path w="2056129" h="531495">
                <a:moveTo>
                  <a:pt x="1789112" y="531494"/>
                </a:moveTo>
                <a:lnTo>
                  <a:pt x="1760537" y="531494"/>
                </a:lnTo>
                <a:lnTo>
                  <a:pt x="1760537" y="521969"/>
                </a:lnTo>
                <a:lnTo>
                  <a:pt x="1789112" y="521969"/>
                </a:lnTo>
                <a:lnTo>
                  <a:pt x="1789112" y="531494"/>
                </a:lnTo>
                <a:close/>
              </a:path>
              <a:path w="2056129" h="531495">
                <a:moveTo>
                  <a:pt x="1751012" y="531494"/>
                </a:moveTo>
                <a:lnTo>
                  <a:pt x="1722437" y="531494"/>
                </a:lnTo>
                <a:lnTo>
                  <a:pt x="1722437" y="521969"/>
                </a:lnTo>
                <a:lnTo>
                  <a:pt x="1751012" y="521969"/>
                </a:lnTo>
                <a:lnTo>
                  <a:pt x="1751012" y="531494"/>
                </a:lnTo>
                <a:close/>
              </a:path>
              <a:path w="2056129" h="531495">
                <a:moveTo>
                  <a:pt x="1712912" y="531494"/>
                </a:moveTo>
                <a:lnTo>
                  <a:pt x="1684337" y="531494"/>
                </a:lnTo>
                <a:lnTo>
                  <a:pt x="1684337" y="521969"/>
                </a:lnTo>
                <a:lnTo>
                  <a:pt x="1712912" y="521969"/>
                </a:lnTo>
                <a:lnTo>
                  <a:pt x="1712912" y="531494"/>
                </a:lnTo>
                <a:close/>
              </a:path>
              <a:path w="2056129" h="531495">
                <a:moveTo>
                  <a:pt x="1674812" y="531494"/>
                </a:moveTo>
                <a:lnTo>
                  <a:pt x="1646237" y="531494"/>
                </a:lnTo>
                <a:lnTo>
                  <a:pt x="1646237" y="521969"/>
                </a:lnTo>
                <a:lnTo>
                  <a:pt x="1674812" y="521969"/>
                </a:lnTo>
                <a:lnTo>
                  <a:pt x="1674812" y="531494"/>
                </a:lnTo>
                <a:close/>
              </a:path>
              <a:path w="2056129" h="531495">
                <a:moveTo>
                  <a:pt x="1636712" y="531494"/>
                </a:moveTo>
                <a:lnTo>
                  <a:pt x="1608137" y="531494"/>
                </a:lnTo>
                <a:lnTo>
                  <a:pt x="1608137" y="521969"/>
                </a:lnTo>
                <a:lnTo>
                  <a:pt x="1636712" y="521969"/>
                </a:lnTo>
                <a:lnTo>
                  <a:pt x="1636712" y="531494"/>
                </a:lnTo>
                <a:close/>
              </a:path>
              <a:path w="2056129" h="531495">
                <a:moveTo>
                  <a:pt x="1598612" y="531494"/>
                </a:moveTo>
                <a:lnTo>
                  <a:pt x="1570037" y="531494"/>
                </a:lnTo>
                <a:lnTo>
                  <a:pt x="1570037" y="521969"/>
                </a:lnTo>
                <a:lnTo>
                  <a:pt x="1598612" y="521969"/>
                </a:lnTo>
                <a:lnTo>
                  <a:pt x="1598612" y="531494"/>
                </a:lnTo>
                <a:close/>
              </a:path>
              <a:path w="2056129" h="531495">
                <a:moveTo>
                  <a:pt x="1560512" y="531494"/>
                </a:moveTo>
                <a:lnTo>
                  <a:pt x="1531937" y="531494"/>
                </a:lnTo>
                <a:lnTo>
                  <a:pt x="1531937" y="521969"/>
                </a:lnTo>
                <a:lnTo>
                  <a:pt x="1560512" y="521969"/>
                </a:lnTo>
                <a:lnTo>
                  <a:pt x="1560512" y="531494"/>
                </a:lnTo>
                <a:close/>
              </a:path>
              <a:path w="2056129" h="531495">
                <a:moveTo>
                  <a:pt x="1522412" y="531494"/>
                </a:moveTo>
                <a:lnTo>
                  <a:pt x="1493837" y="531494"/>
                </a:lnTo>
                <a:lnTo>
                  <a:pt x="1493837" y="521969"/>
                </a:lnTo>
                <a:lnTo>
                  <a:pt x="1522412" y="521969"/>
                </a:lnTo>
                <a:lnTo>
                  <a:pt x="1522412" y="531494"/>
                </a:lnTo>
                <a:close/>
              </a:path>
              <a:path w="2056129" h="531495">
                <a:moveTo>
                  <a:pt x="1484312" y="531494"/>
                </a:moveTo>
                <a:lnTo>
                  <a:pt x="1455737" y="531494"/>
                </a:lnTo>
                <a:lnTo>
                  <a:pt x="1455737" y="521969"/>
                </a:lnTo>
                <a:lnTo>
                  <a:pt x="1484312" y="521969"/>
                </a:lnTo>
                <a:lnTo>
                  <a:pt x="1484312" y="531494"/>
                </a:lnTo>
                <a:close/>
              </a:path>
              <a:path w="2056129" h="531495">
                <a:moveTo>
                  <a:pt x="1446212" y="531494"/>
                </a:moveTo>
                <a:lnTo>
                  <a:pt x="1417637" y="531494"/>
                </a:lnTo>
                <a:lnTo>
                  <a:pt x="1417637" y="521969"/>
                </a:lnTo>
                <a:lnTo>
                  <a:pt x="1446212" y="521969"/>
                </a:lnTo>
                <a:lnTo>
                  <a:pt x="1446212" y="531494"/>
                </a:lnTo>
                <a:close/>
              </a:path>
              <a:path w="2056129" h="531495">
                <a:moveTo>
                  <a:pt x="1408112" y="531494"/>
                </a:moveTo>
                <a:lnTo>
                  <a:pt x="1379537" y="531494"/>
                </a:lnTo>
                <a:lnTo>
                  <a:pt x="1379537" y="521969"/>
                </a:lnTo>
                <a:lnTo>
                  <a:pt x="1408112" y="521969"/>
                </a:lnTo>
                <a:lnTo>
                  <a:pt x="1408112" y="531494"/>
                </a:lnTo>
                <a:close/>
              </a:path>
              <a:path w="2056129" h="531495">
                <a:moveTo>
                  <a:pt x="1370012" y="531494"/>
                </a:moveTo>
                <a:lnTo>
                  <a:pt x="1341437" y="531494"/>
                </a:lnTo>
                <a:lnTo>
                  <a:pt x="1341437" y="521969"/>
                </a:lnTo>
                <a:lnTo>
                  <a:pt x="1370012" y="521969"/>
                </a:lnTo>
                <a:lnTo>
                  <a:pt x="1370012" y="531494"/>
                </a:lnTo>
                <a:close/>
              </a:path>
              <a:path w="2056129" h="531495">
                <a:moveTo>
                  <a:pt x="1331912" y="531494"/>
                </a:moveTo>
                <a:lnTo>
                  <a:pt x="1303337" y="531494"/>
                </a:lnTo>
                <a:lnTo>
                  <a:pt x="1303337" y="521969"/>
                </a:lnTo>
                <a:lnTo>
                  <a:pt x="1331912" y="521969"/>
                </a:lnTo>
                <a:lnTo>
                  <a:pt x="1331912" y="531494"/>
                </a:lnTo>
                <a:close/>
              </a:path>
              <a:path w="2056129" h="531495">
                <a:moveTo>
                  <a:pt x="1293812" y="531494"/>
                </a:moveTo>
                <a:lnTo>
                  <a:pt x="1265237" y="531494"/>
                </a:lnTo>
                <a:lnTo>
                  <a:pt x="1265237" y="521969"/>
                </a:lnTo>
                <a:lnTo>
                  <a:pt x="1293812" y="521969"/>
                </a:lnTo>
                <a:lnTo>
                  <a:pt x="1293812" y="531494"/>
                </a:lnTo>
                <a:close/>
              </a:path>
              <a:path w="2056129" h="531495">
                <a:moveTo>
                  <a:pt x="1255712" y="531494"/>
                </a:moveTo>
                <a:lnTo>
                  <a:pt x="1227137" y="531494"/>
                </a:lnTo>
                <a:lnTo>
                  <a:pt x="1227137" y="521969"/>
                </a:lnTo>
                <a:lnTo>
                  <a:pt x="1255712" y="521969"/>
                </a:lnTo>
                <a:lnTo>
                  <a:pt x="1255712" y="531494"/>
                </a:lnTo>
                <a:close/>
              </a:path>
              <a:path w="2056129" h="531495">
                <a:moveTo>
                  <a:pt x="1217612" y="531494"/>
                </a:moveTo>
                <a:lnTo>
                  <a:pt x="1189037" y="531494"/>
                </a:lnTo>
                <a:lnTo>
                  <a:pt x="1189037" y="521969"/>
                </a:lnTo>
                <a:lnTo>
                  <a:pt x="1217612" y="521969"/>
                </a:lnTo>
                <a:lnTo>
                  <a:pt x="1217612" y="531494"/>
                </a:lnTo>
                <a:close/>
              </a:path>
              <a:path w="2056129" h="531495">
                <a:moveTo>
                  <a:pt x="1179512" y="531494"/>
                </a:moveTo>
                <a:lnTo>
                  <a:pt x="1150937" y="531494"/>
                </a:lnTo>
                <a:lnTo>
                  <a:pt x="1150937" y="521969"/>
                </a:lnTo>
                <a:lnTo>
                  <a:pt x="1179512" y="521969"/>
                </a:lnTo>
                <a:lnTo>
                  <a:pt x="1179512" y="531494"/>
                </a:lnTo>
                <a:close/>
              </a:path>
              <a:path w="2056129" h="531495">
                <a:moveTo>
                  <a:pt x="1141412" y="531494"/>
                </a:moveTo>
                <a:lnTo>
                  <a:pt x="1112837" y="531494"/>
                </a:lnTo>
                <a:lnTo>
                  <a:pt x="1112837" y="521969"/>
                </a:lnTo>
                <a:lnTo>
                  <a:pt x="1141412" y="521969"/>
                </a:lnTo>
                <a:lnTo>
                  <a:pt x="1141412" y="531494"/>
                </a:lnTo>
                <a:close/>
              </a:path>
              <a:path w="2056129" h="531495">
                <a:moveTo>
                  <a:pt x="1103312" y="531494"/>
                </a:moveTo>
                <a:lnTo>
                  <a:pt x="1074737" y="531494"/>
                </a:lnTo>
                <a:lnTo>
                  <a:pt x="1074737" y="521969"/>
                </a:lnTo>
                <a:lnTo>
                  <a:pt x="1103312" y="521969"/>
                </a:lnTo>
                <a:lnTo>
                  <a:pt x="1103312" y="531494"/>
                </a:lnTo>
                <a:close/>
              </a:path>
              <a:path w="2056129" h="531495">
                <a:moveTo>
                  <a:pt x="1065212" y="531494"/>
                </a:moveTo>
                <a:lnTo>
                  <a:pt x="1036637" y="531494"/>
                </a:lnTo>
                <a:lnTo>
                  <a:pt x="1036637" y="521969"/>
                </a:lnTo>
                <a:lnTo>
                  <a:pt x="1065212" y="521969"/>
                </a:lnTo>
                <a:lnTo>
                  <a:pt x="1065212" y="531494"/>
                </a:lnTo>
                <a:close/>
              </a:path>
              <a:path w="2056129" h="531495">
                <a:moveTo>
                  <a:pt x="1027112" y="531494"/>
                </a:moveTo>
                <a:lnTo>
                  <a:pt x="998537" y="531494"/>
                </a:lnTo>
                <a:lnTo>
                  <a:pt x="998537" y="521969"/>
                </a:lnTo>
                <a:lnTo>
                  <a:pt x="1027112" y="521969"/>
                </a:lnTo>
                <a:lnTo>
                  <a:pt x="1027112" y="531494"/>
                </a:lnTo>
                <a:close/>
              </a:path>
              <a:path w="2056129" h="531495">
                <a:moveTo>
                  <a:pt x="989012" y="531494"/>
                </a:moveTo>
                <a:lnTo>
                  <a:pt x="960437" y="531494"/>
                </a:lnTo>
                <a:lnTo>
                  <a:pt x="960437" y="521969"/>
                </a:lnTo>
                <a:lnTo>
                  <a:pt x="989012" y="521969"/>
                </a:lnTo>
                <a:lnTo>
                  <a:pt x="989012" y="531494"/>
                </a:lnTo>
                <a:close/>
              </a:path>
              <a:path w="2056129" h="531495">
                <a:moveTo>
                  <a:pt x="950912" y="531494"/>
                </a:moveTo>
                <a:lnTo>
                  <a:pt x="922337" y="531494"/>
                </a:lnTo>
                <a:lnTo>
                  <a:pt x="922337" y="521969"/>
                </a:lnTo>
                <a:lnTo>
                  <a:pt x="950912" y="521969"/>
                </a:lnTo>
                <a:lnTo>
                  <a:pt x="950912" y="531494"/>
                </a:lnTo>
                <a:close/>
              </a:path>
              <a:path w="2056129" h="531495">
                <a:moveTo>
                  <a:pt x="912812" y="531494"/>
                </a:moveTo>
                <a:lnTo>
                  <a:pt x="884237" y="531494"/>
                </a:lnTo>
                <a:lnTo>
                  <a:pt x="884237" y="521969"/>
                </a:lnTo>
                <a:lnTo>
                  <a:pt x="912812" y="521969"/>
                </a:lnTo>
                <a:lnTo>
                  <a:pt x="912812" y="531494"/>
                </a:lnTo>
                <a:close/>
              </a:path>
              <a:path w="2056129" h="531495">
                <a:moveTo>
                  <a:pt x="874712" y="531494"/>
                </a:moveTo>
                <a:lnTo>
                  <a:pt x="846137" y="531494"/>
                </a:lnTo>
                <a:lnTo>
                  <a:pt x="846137" y="521969"/>
                </a:lnTo>
                <a:lnTo>
                  <a:pt x="874712" y="521969"/>
                </a:lnTo>
                <a:lnTo>
                  <a:pt x="874712" y="531494"/>
                </a:lnTo>
                <a:close/>
              </a:path>
              <a:path w="2056129" h="531495">
                <a:moveTo>
                  <a:pt x="836612" y="531494"/>
                </a:moveTo>
                <a:lnTo>
                  <a:pt x="808037" y="531494"/>
                </a:lnTo>
                <a:lnTo>
                  <a:pt x="808037" y="521969"/>
                </a:lnTo>
                <a:lnTo>
                  <a:pt x="836612" y="521969"/>
                </a:lnTo>
                <a:lnTo>
                  <a:pt x="836612" y="531494"/>
                </a:lnTo>
                <a:close/>
              </a:path>
              <a:path w="2056129" h="531495">
                <a:moveTo>
                  <a:pt x="798512" y="531494"/>
                </a:moveTo>
                <a:lnTo>
                  <a:pt x="769937" y="531494"/>
                </a:lnTo>
                <a:lnTo>
                  <a:pt x="769937" y="521969"/>
                </a:lnTo>
                <a:lnTo>
                  <a:pt x="798512" y="521969"/>
                </a:lnTo>
                <a:lnTo>
                  <a:pt x="798512" y="531494"/>
                </a:lnTo>
                <a:close/>
              </a:path>
              <a:path w="2056129" h="531495">
                <a:moveTo>
                  <a:pt x="760412" y="531494"/>
                </a:moveTo>
                <a:lnTo>
                  <a:pt x="731837" y="531494"/>
                </a:lnTo>
                <a:lnTo>
                  <a:pt x="731837" y="521969"/>
                </a:lnTo>
                <a:lnTo>
                  <a:pt x="760412" y="521969"/>
                </a:lnTo>
                <a:lnTo>
                  <a:pt x="760412" y="531494"/>
                </a:lnTo>
                <a:close/>
              </a:path>
              <a:path w="2056129" h="531495">
                <a:moveTo>
                  <a:pt x="722312" y="531494"/>
                </a:moveTo>
                <a:lnTo>
                  <a:pt x="693737" y="531494"/>
                </a:lnTo>
                <a:lnTo>
                  <a:pt x="693737" y="521969"/>
                </a:lnTo>
                <a:lnTo>
                  <a:pt x="722312" y="521969"/>
                </a:lnTo>
                <a:lnTo>
                  <a:pt x="722312" y="531494"/>
                </a:lnTo>
                <a:close/>
              </a:path>
              <a:path w="2056129" h="531495">
                <a:moveTo>
                  <a:pt x="684212" y="531494"/>
                </a:moveTo>
                <a:lnTo>
                  <a:pt x="655637" y="531494"/>
                </a:lnTo>
                <a:lnTo>
                  <a:pt x="655637" y="521969"/>
                </a:lnTo>
                <a:lnTo>
                  <a:pt x="684212" y="521969"/>
                </a:lnTo>
                <a:lnTo>
                  <a:pt x="684212" y="531494"/>
                </a:lnTo>
                <a:close/>
              </a:path>
              <a:path w="2056129" h="531495">
                <a:moveTo>
                  <a:pt x="646112" y="531494"/>
                </a:moveTo>
                <a:lnTo>
                  <a:pt x="617537" y="531494"/>
                </a:lnTo>
                <a:lnTo>
                  <a:pt x="617537" y="521969"/>
                </a:lnTo>
                <a:lnTo>
                  <a:pt x="646112" y="521969"/>
                </a:lnTo>
                <a:lnTo>
                  <a:pt x="646112" y="531494"/>
                </a:lnTo>
                <a:close/>
              </a:path>
              <a:path w="2056129" h="531495">
                <a:moveTo>
                  <a:pt x="608012" y="531494"/>
                </a:moveTo>
                <a:lnTo>
                  <a:pt x="579437" y="531494"/>
                </a:lnTo>
                <a:lnTo>
                  <a:pt x="579437" y="521969"/>
                </a:lnTo>
                <a:lnTo>
                  <a:pt x="608012" y="521969"/>
                </a:lnTo>
                <a:lnTo>
                  <a:pt x="608012" y="531494"/>
                </a:lnTo>
                <a:close/>
              </a:path>
              <a:path w="2056129" h="531495">
                <a:moveTo>
                  <a:pt x="569912" y="531494"/>
                </a:moveTo>
                <a:lnTo>
                  <a:pt x="541337" y="531494"/>
                </a:lnTo>
                <a:lnTo>
                  <a:pt x="541337" y="521969"/>
                </a:lnTo>
                <a:lnTo>
                  <a:pt x="569912" y="521969"/>
                </a:lnTo>
                <a:lnTo>
                  <a:pt x="569912" y="531494"/>
                </a:lnTo>
                <a:close/>
              </a:path>
              <a:path w="2056129" h="531495">
                <a:moveTo>
                  <a:pt x="531812" y="531494"/>
                </a:moveTo>
                <a:lnTo>
                  <a:pt x="503237" y="531494"/>
                </a:lnTo>
                <a:lnTo>
                  <a:pt x="503237" y="521969"/>
                </a:lnTo>
                <a:lnTo>
                  <a:pt x="531812" y="521969"/>
                </a:lnTo>
                <a:lnTo>
                  <a:pt x="531812" y="531494"/>
                </a:lnTo>
                <a:close/>
              </a:path>
              <a:path w="2056129" h="531495">
                <a:moveTo>
                  <a:pt x="493712" y="531494"/>
                </a:moveTo>
                <a:lnTo>
                  <a:pt x="465137" y="531494"/>
                </a:lnTo>
                <a:lnTo>
                  <a:pt x="465137" y="521969"/>
                </a:lnTo>
                <a:lnTo>
                  <a:pt x="493712" y="521969"/>
                </a:lnTo>
                <a:lnTo>
                  <a:pt x="493712" y="531494"/>
                </a:lnTo>
                <a:close/>
              </a:path>
              <a:path w="2056129" h="531495">
                <a:moveTo>
                  <a:pt x="455612" y="531494"/>
                </a:moveTo>
                <a:lnTo>
                  <a:pt x="427037" y="531494"/>
                </a:lnTo>
                <a:lnTo>
                  <a:pt x="427037" y="521969"/>
                </a:lnTo>
                <a:lnTo>
                  <a:pt x="455612" y="521969"/>
                </a:lnTo>
                <a:lnTo>
                  <a:pt x="455612" y="531494"/>
                </a:lnTo>
                <a:close/>
              </a:path>
              <a:path w="2056129" h="531495">
                <a:moveTo>
                  <a:pt x="417512" y="531494"/>
                </a:moveTo>
                <a:lnTo>
                  <a:pt x="388937" y="531494"/>
                </a:lnTo>
                <a:lnTo>
                  <a:pt x="388937" y="521969"/>
                </a:lnTo>
                <a:lnTo>
                  <a:pt x="417512" y="521969"/>
                </a:lnTo>
                <a:lnTo>
                  <a:pt x="417512" y="531494"/>
                </a:lnTo>
                <a:close/>
              </a:path>
              <a:path w="2056129" h="531495">
                <a:moveTo>
                  <a:pt x="379412" y="531494"/>
                </a:moveTo>
                <a:lnTo>
                  <a:pt x="350837" y="531494"/>
                </a:lnTo>
                <a:lnTo>
                  <a:pt x="350837" y="521969"/>
                </a:lnTo>
                <a:lnTo>
                  <a:pt x="379412" y="521969"/>
                </a:lnTo>
                <a:lnTo>
                  <a:pt x="379412" y="531494"/>
                </a:lnTo>
                <a:close/>
              </a:path>
              <a:path w="2056129" h="531495">
                <a:moveTo>
                  <a:pt x="341312" y="531494"/>
                </a:moveTo>
                <a:lnTo>
                  <a:pt x="312737" y="531494"/>
                </a:lnTo>
                <a:lnTo>
                  <a:pt x="312737" y="521969"/>
                </a:lnTo>
                <a:lnTo>
                  <a:pt x="341312" y="521969"/>
                </a:lnTo>
                <a:lnTo>
                  <a:pt x="341312" y="531494"/>
                </a:lnTo>
                <a:close/>
              </a:path>
              <a:path w="2056129" h="531495">
                <a:moveTo>
                  <a:pt x="303212" y="531494"/>
                </a:moveTo>
                <a:lnTo>
                  <a:pt x="274637" y="531494"/>
                </a:lnTo>
                <a:lnTo>
                  <a:pt x="274637" y="521969"/>
                </a:lnTo>
                <a:lnTo>
                  <a:pt x="303212" y="521969"/>
                </a:lnTo>
                <a:lnTo>
                  <a:pt x="303212" y="531494"/>
                </a:lnTo>
                <a:close/>
              </a:path>
              <a:path w="2056129" h="531495">
                <a:moveTo>
                  <a:pt x="265112" y="531494"/>
                </a:moveTo>
                <a:lnTo>
                  <a:pt x="236537" y="531494"/>
                </a:lnTo>
                <a:lnTo>
                  <a:pt x="236537" y="521969"/>
                </a:lnTo>
                <a:lnTo>
                  <a:pt x="265112" y="521969"/>
                </a:lnTo>
                <a:lnTo>
                  <a:pt x="265112" y="531494"/>
                </a:lnTo>
                <a:close/>
              </a:path>
              <a:path w="2056129" h="531495">
                <a:moveTo>
                  <a:pt x="227012" y="531494"/>
                </a:moveTo>
                <a:lnTo>
                  <a:pt x="198437" y="531494"/>
                </a:lnTo>
                <a:lnTo>
                  <a:pt x="198437" y="521969"/>
                </a:lnTo>
                <a:lnTo>
                  <a:pt x="227012" y="521969"/>
                </a:lnTo>
                <a:lnTo>
                  <a:pt x="227012" y="531494"/>
                </a:lnTo>
                <a:close/>
              </a:path>
              <a:path w="2056129" h="531495">
                <a:moveTo>
                  <a:pt x="188912" y="531494"/>
                </a:moveTo>
                <a:lnTo>
                  <a:pt x="160337" y="531494"/>
                </a:lnTo>
                <a:lnTo>
                  <a:pt x="160337" y="521969"/>
                </a:lnTo>
                <a:lnTo>
                  <a:pt x="188912" y="521969"/>
                </a:lnTo>
                <a:lnTo>
                  <a:pt x="188912" y="531494"/>
                </a:lnTo>
                <a:close/>
              </a:path>
              <a:path w="2056129" h="531495">
                <a:moveTo>
                  <a:pt x="150812" y="531494"/>
                </a:moveTo>
                <a:lnTo>
                  <a:pt x="122237" y="531494"/>
                </a:lnTo>
                <a:lnTo>
                  <a:pt x="122237" y="521969"/>
                </a:lnTo>
                <a:lnTo>
                  <a:pt x="150812" y="521969"/>
                </a:lnTo>
                <a:lnTo>
                  <a:pt x="150812" y="531494"/>
                </a:lnTo>
                <a:close/>
              </a:path>
              <a:path w="2056129" h="531495">
                <a:moveTo>
                  <a:pt x="112712" y="531494"/>
                </a:moveTo>
                <a:lnTo>
                  <a:pt x="84137" y="531494"/>
                </a:lnTo>
                <a:lnTo>
                  <a:pt x="84137" y="521969"/>
                </a:lnTo>
                <a:lnTo>
                  <a:pt x="112712" y="521969"/>
                </a:lnTo>
                <a:lnTo>
                  <a:pt x="112712" y="531494"/>
                </a:lnTo>
                <a:close/>
              </a:path>
              <a:path w="2056129" h="531495">
                <a:moveTo>
                  <a:pt x="74612" y="531494"/>
                </a:moveTo>
                <a:lnTo>
                  <a:pt x="46037" y="531494"/>
                </a:lnTo>
                <a:lnTo>
                  <a:pt x="46037" y="521969"/>
                </a:lnTo>
                <a:lnTo>
                  <a:pt x="74612" y="521969"/>
                </a:lnTo>
                <a:lnTo>
                  <a:pt x="74612" y="531494"/>
                </a:lnTo>
                <a:close/>
              </a:path>
            </a:pathLst>
          </a:custGeom>
          <a:solidFill>
            <a:srgbClr val="835DFC"/>
          </a:solidFill>
        </p:spPr>
        <p:txBody>
          <a:bodyPr wrap="square" lIns="0" tIns="0" rIns="0" bIns="0" rtlCol="0"/>
          <a:lstStyle/>
          <a:p>
            <a:endParaRPr/>
          </a:p>
        </p:txBody>
      </p:sp>
      <p:sp>
        <p:nvSpPr>
          <p:cNvPr id="18" name="object 18"/>
          <p:cNvSpPr/>
          <p:nvPr/>
        </p:nvSpPr>
        <p:spPr>
          <a:xfrm>
            <a:off x="9637776" y="6043929"/>
            <a:ext cx="231394" cy="231140"/>
          </a:xfrm>
          <a:prstGeom prst="rect">
            <a:avLst/>
          </a:prstGeom>
          <a:blipFill>
            <a:blip r:embed="rId6" cstate="print"/>
            <a:stretch>
              <a:fillRect/>
            </a:stretch>
          </a:blipFill>
        </p:spPr>
        <p:txBody>
          <a:bodyPr wrap="square" lIns="0" tIns="0" rIns="0" bIns="0" rtlCol="0"/>
          <a:lstStyle/>
          <a:p>
            <a:endParaRPr/>
          </a:p>
        </p:txBody>
      </p:sp>
      <p:sp>
        <p:nvSpPr>
          <p:cNvPr id="19" name="object 19"/>
          <p:cNvSpPr txBox="1"/>
          <p:nvPr/>
        </p:nvSpPr>
        <p:spPr>
          <a:xfrm>
            <a:off x="9677400" y="5998400"/>
            <a:ext cx="1694814" cy="497205"/>
          </a:xfrm>
          <a:prstGeom prst="rect">
            <a:avLst/>
          </a:prstGeom>
        </p:spPr>
        <p:txBody>
          <a:bodyPr vert="horz" wrap="square" lIns="0" tIns="12700" rIns="0" bIns="0" rtlCol="0">
            <a:spAutoFit/>
          </a:bodyPr>
          <a:lstStyle/>
          <a:p>
            <a:pPr marL="12700">
              <a:lnSpc>
                <a:spcPts val="2095"/>
              </a:lnSpc>
              <a:spcBef>
                <a:spcPts val="100"/>
              </a:spcBef>
            </a:pPr>
            <a:r>
              <a:rPr sz="1800" dirty="0">
                <a:solidFill>
                  <a:srgbClr val="FFFFFF"/>
                </a:solidFill>
                <a:latin typeface="Arial"/>
                <a:cs typeface="Arial"/>
              </a:rPr>
              <a:t>4</a:t>
            </a:r>
            <a:r>
              <a:rPr sz="1800" spc="-175" dirty="0">
                <a:solidFill>
                  <a:srgbClr val="FFFFFF"/>
                </a:solidFill>
                <a:latin typeface="Arial"/>
                <a:cs typeface="Arial"/>
              </a:rPr>
              <a:t> </a:t>
            </a:r>
            <a:r>
              <a:rPr sz="2100" baseline="1984" dirty="0">
                <a:solidFill>
                  <a:srgbClr val="404040"/>
                </a:solidFill>
                <a:latin typeface="Microsoft YaHei"/>
                <a:cs typeface="Microsoft YaHei"/>
              </a:rPr>
              <a:t>支付后获得提货</a:t>
            </a:r>
            <a:r>
              <a:rPr sz="2100" spc="7" baseline="1984" dirty="0">
                <a:solidFill>
                  <a:srgbClr val="404040"/>
                </a:solidFill>
                <a:latin typeface="Microsoft YaHei"/>
                <a:cs typeface="Microsoft YaHei"/>
              </a:rPr>
              <a:t>码</a:t>
            </a:r>
            <a:endParaRPr sz="2100" baseline="1984">
              <a:latin typeface="Microsoft YaHei"/>
              <a:cs typeface="Microsoft YaHei"/>
            </a:endParaRPr>
          </a:p>
          <a:p>
            <a:pPr marL="80645">
              <a:lnSpc>
                <a:spcPts val="1614"/>
              </a:lnSpc>
            </a:pPr>
            <a:r>
              <a:rPr sz="1400" dirty="0">
                <a:solidFill>
                  <a:srgbClr val="404040"/>
                </a:solidFill>
                <a:latin typeface="Microsoft YaHei"/>
                <a:cs typeface="Microsoft YaHei"/>
              </a:rPr>
              <a:t>（核销同线上购买</a:t>
            </a:r>
            <a:r>
              <a:rPr sz="1400" spc="5" dirty="0">
                <a:solidFill>
                  <a:srgbClr val="404040"/>
                </a:solidFill>
                <a:latin typeface="Microsoft YaHei"/>
                <a:cs typeface="Microsoft YaHei"/>
              </a:rPr>
              <a:t>）</a:t>
            </a:r>
            <a:endParaRPr sz="1400">
              <a:latin typeface="Microsoft YaHei"/>
              <a:cs typeface="Microsoft YaHei"/>
            </a:endParaRPr>
          </a:p>
        </p:txBody>
      </p:sp>
      <p:sp>
        <p:nvSpPr>
          <p:cNvPr id="20" name="object 20"/>
          <p:cNvSpPr/>
          <p:nvPr/>
        </p:nvSpPr>
        <p:spPr>
          <a:xfrm>
            <a:off x="377318" y="1366003"/>
            <a:ext cx="2067303" cy="4460637"/>
          </a:xfrm>
          <a:prstGeom prst="rect">
            <a:avLst/>
          </a:prstGeom>
          <a:blipFill>
            <a:blip r:embed="rId7" cstate="print"/>
            <a:stretch>
              <a:fillRect/>
            </a:stretch>
          </a:blipFill>
        </p:spPr>
        <p:txBody>
          <a:bodyPr wrap="square" lIns="0" tIns="0" rIns="0" bIns="0" rtlCol="0"/>
          <a:lstStyle/>
          <a:p>
            <a:endParaRPr/>
          </a:p>
        </p:txBody>
      </p:sp>
      <p:sp>
        <p:nvSpPr>
          <p:cNvPr id="21" name="object 21"/>
          <p:cNvSpPr/>
          <p:nvPr/>
        </p:nvSpPr>
        <p:spPr>
          <a:xfrm>
            <a:off x="6960107" y="1460652"/>
            <a:ext cx="2014727" cy="4242896"/>
          </a:xfrm>
          <a:prstGeom prst="rect">
            <a:avLst/>
          </a:prstGeom>
          <a:blipFill>
            <a:blip r:embed="rId8" cstate="print"/>
            <a:stretch>
              <a:fillRect/>
            </a:stretch>
          </a:blipFill>
        </p:spPr>
        <p:txBody>
          <a:bodyPr wrap="square" lIns="0" tIns="0" rIns="0" bIns="0" rtlCol="0"/>
          <a:lstStyle/>
          <a:p>
            <a:endParaRPr/>
          </a:p>
        </p:txBody>
      </p:sp>
      <p:sp>
        <p:nvSpPr>
          <p:cNvPr id="22" name="object 22"/>
          <p:cNvSpPr/>
          <p:nvPr/>
        </p:nvSpPr>
        <p:spPr>
          <a:xfrm>
            <a:off x="6950582" y="1365122"/>
            <a:ext cx="2033905" cy="4384040"/>
          </a:xfrm>
          <a:custGeom>
            <a:avLst/>
            <a:gdLst/>
            <a:ahLst/>
            <a:cxnLst/>
            <a:rect l="l" t="t" r="r" b="b"/>
            <a:pathLst>
              <a:path w="2033904" h="4384040">
                <a:moveTo>
                  <a:pt x="2029015" y="4383786"/>
                </a:moveTo>
                <a:lnTo>
                  <a:pt x="4762" y="4383786"/>
                </a:lnTo>
                <a:lnTo>
                  <a:pt x="3289" y="4383557"/>
                </a:lnTo>
                <a:lnTo>
                  <a:pt x="1968" y="4382871"/>
                </a:lnTo>
                <a:lnTo>
                  <a:pt x="914" y="4381817"/>
                </a:lnTo>
                <a:lnTo>
                  <a:pt x="228" y="4380496"/>
                </a:lnTo>
                <a:lnTo>
                  <a:pt x="0" y="4379023"/>
                </a:lnTo>
                <a:lnTo>
                  <a:pt x="0" y="4762"/>
                </a:lnTo>
                <a:lnTo>
                  <a:pt x="4762" y="0"/>
                </a:lnTo>
                <a:lnTo>
                  <a:pt x="2029015" y="0"/>
                </a:lnTo>
                <a:lnTo>
                  <a:pt x="2033777" y="4762"/>
                </a:lnTo>
                <a:lnTo>
                  <a:pt x="9525" y="4762"/>
                </a:lnTo>
                <a:lnTo>
                  <a:pt x="4762" y="9524"/>
                </a:lnTo>
                <a:lnTo>
                  <a:pt x="9525" y="9524"/>
                </a:lnTo>
                <a:lnTo>
                  <a:pt x="9525" y="4374261"/>
                </a:lnTo>
                <a:lnTo>
                  <a:pt x="4762" y="4374261"/>
                </a:lnTo>
                <a:lnTo>
                  <a:pt x="9525" y="4379023"/>
                </a:lnTo>
                <a:lnTo>
                  <a:pt x="2033777" y="4379023"/>
                </a:lnTo>
                <a:lnTo>
                  <a:pt x="2033549" y="4380496"/>
                </a:lnTo>
                <a:lnTo>
                  <a:pt x="2032863" y="4381817"/>
                </a:lnTo>
                <a:lnTo>
                  <a:pt x="2031809" y="4382871"/>
                </a:lnTo>
                <a:lnTo>
                  <a:pt x="2030488" y="4383557"/>
                </a:lnTo>
                <a:lnTo>
                  <a:pt x="2029015" y="4383786"/>
                </a:lnTo>
                <a:close/>
              </a:path>
              <a:path w="2033904" h="4384040">
                <a:moveTo>
                  <a:pt x="9525" y="9524"/>
                </a:moveTo>
                <a:lnTo>
                  <a:pt x="4762" y="9524"/>
                </a:lnTo>
                <a:lnTo>
                  <a:pt x="9525" y="4762"/>
                </a:lnTo>
                <a:lnTo>
                  <a:pt x="9525" y="9524"/>
                </a:lnTo>
                <a:close/>
              </a:path>
              <a:path w="2033904" h="4384040">
                <a:moveTo>
                  <a:pt x="2024252" y="9524"/>
                </a:moveTo>
                <a:lnTo>
                  <a:pt x="9525" y="9524"/>
                </a:lnTo>
                <a:lnTo>
                  <a:pt x="9525" y="4762"/>
                </a:lnTo>
                <a:lnTo>
                  <a:pt x="2024252" y="4762"/>
                </a:lnTo>
                <a:lnTo>
                  <a:pt x="2024252" y="9524"/>
                </a:lnTo>
                <a:close/>
              </a:path>
              <a:path w="2033904" h="4384040">
                <a:moveTo>
                  <a:pt x="2024252" y="4379023"/>
                </a:moveTo>
                <a:lnTo>
                  <a:pt x="2024252" y="4762"/>
                </a:lnTo>
                <a:lnTo>
                  <a:pt x="2029015" y="9524"/>
                </a:lnTo>
                <a:lnTo>
                  <a:pt x="2033777" y="9524"/>
                </a:lnTo>
                <a:lnTo>
                  <a:pt x="2033777" y="4374260"/>
                </a:lnTo>
                <a:lnTo>
                  <a:pt x="2029015" y="4374261"/>
                </a:lnTo>
                <a:lnTo>
                  <a:pt x="2024252" y="4379023"/>
                </a:lnTo>
                <a:close/>
              </a:path>
              <a:path w="2033904" h="4384040">
                <a:moveTo>
                  <a:pt x="2033777" y="9524"/>
                </a:moveTo>
                <a:lnTo>
                  <a:pt x="2029015" y="9524"/>
                </a:lnTo>
                <a:lnTo>
                  <a:pt x="2024252" y="4762"/>
                </a:lnTo>
                <a:lnTo>
                  <a:pt x="2033777" y="4762"/>
                </a:lnTo>
                <a:lnTo>
                  <a:pt x="2033777" y="9524"/>
                </a:lnTo>
                <a:close/>
              </a:path>
              <a:path w="2033904" h="4384040">
                <a:moveTo>
                  <a:pt x="9525" y="4379023"/>
                </a:moveTo>
                <a:lnTo>
                  <a:pt x="4762" y="4374261"/>
                </a:lnTo>
                <a:lnTo>
                  <a:pt x="9525" y="4374261"/>
                </a:lnTo>
                <a:lnTo>
                  <a:pt x="9525" y="4379023"/>
                </a:lnTo>
                <a:close/>
              </a:path>
              <a:path w="2033904" h="4384040">
                <a:moveTo>
                  <a:pt x="2024252" y="4379023"/>
                </a:moveTo>
                <a:lnTo>
                  <a:pt x="9525" y="4379023"/>
                </a:lnTo>
                <a:lnTo>
                  <a:pt x="9525" y="4374261"/>
                </a:lnTo>
                <a:lnTo>
                  <a:pt x="2024252" y="4374261"/>
                </a:lnTo>
                <a:lnTo>
                  <a:pt x="2024252" y="4379023"/>
                </a:lnTo>
                <a:close/>
              </a:path>
              <a:path w="2033904" h="4384040">
                <a:moveTo>
                  <a:pt x="2033777" y="4379023"/>
                </a:moveTo>
                <a:lnTo>
                  <a:pt x="2024252" y="4379023"/>
                </a:lnTo>
                <a:lnTo>
                  <a:pt x="2029015" y="4374261"/>
                </a:lnTo>
                <a:lnTo>
                  <a:pt x="2033777" y="4374260"/>
                </a:lnTo>
                <a:lnTo>
                  <a:pt x="2033777" y="4379023"/>
                </a:lnTo>
                <a:close/>
              </a:path>
            </a:pathLst>
          </a:custGeom>
          <a:solidFill>
            <a:srgbClr val="BEBEBE"/>
          </a:solidFill>
        </p:spPr>
        <p:txBody>
          <a:bodyPr wrap="square" lIns="0" tIns="0" rIns="0" bIns="0" rtlCol="0"/>
          <a:lstStyle/>
          <a:p>
            <a:endParaRPr/>
          </a:p>
        </p:txBody>
      </p:sp>
      <p:sp>
        <p:nvSpPr>
          <p:cNvPr id="23" name="object 23"/>
          <p:cNvSpPr/>
          <p:nvPr/>
        </p:nvSpPr>
        <p:spPr>
          <a:xfrm>
            <a:off x="4303776" y="1452682"/>
            <a:ext cx="2057400" cy="4369911"/>
          </a:xfrm>
          <a:prstGeom prst="rect">
            <a:avLst/>
          </a:prstGeom>
          <a:blipFill>
            <a:blip r:embed="rId9" cstate="print"/>
            <a:stretch>
              <a:fillRect/>
            </a:stretch>
          </a:blipFill>
        </p:spPr>
        <p:txBody>
          <a:bodyPr wrap="square" lIns="0" tIns="0" rIns="0" bIns="0" rtlCol="0"/>
          <a:lstStyle/>
          <a:p>
            <a:endParaRPr/>
          </a:p>
        </p:txBody>
      </p:sp>
      <p:sp>
        <p:nvSpPr>
          <p:cNvPr id="24" name="object 24"/>
          <p:cNvSpPr/>
          <p:nvPr/>
        </p:nvSpPr>
        <p:spPr>
          <a:xfrm>
            <a:off x="4294251" y="1365122"/>
            <a:ext cx="2076450" cy="4476750"/>
          </a:xfrm>
          <a:custGeom>
            <a:avLst/>
            <a:gdLst/>
            <a:ahLst/>
            <a:cxnLst/>
            <a:rect l="l" t="t" r="r" b="b"/>
            <a:pathLst>
              <a:path w="2076450" h="4476750">
                <a:moveTo>
                  <a:pt x="2071687" y="4476750"/>
                </a:moveTo>
                <a:lnTo>
                  <a:pt x="4762" y="4476750"/>
                </a:lnTo>
                <a:lnTo>
                  <a:pt x="3289" y="4476521"/>
                </a:lnTo>
                <a:lnTo>
                  <a:pt x="1968" y="4475835"/>
                </a:lnTo>
                <a:lnTo>
                  <a:pt x="914" y="4474781"/>
                </a:lnTo>
                <a:lnTo>
                  <a:pt x="228" y="4473460"/>
                </a:lnTo>
                <a:lnTo>
                  <a:pt x="0" y="4471987"/>
                </a:lnTo>
                <a:lnTo>
                  <a:pt x="0" y="4762"/>
                </a:lnTo>
                <a:lnTo>
                  <a:pt x="4762" y="0"/>
                </a:lnTo>
                <a:lnTo>
                  <a:pt x="2071687" y="0"/>
                </a:lnTo>
                <a:lnTo>
                  <a:pt x="2076450" y="4762"/>
                </a:lnTo>
                <a:lnTo>
                  <a:pt x="9525" y="4762"/>
                </a:lnTo>
                <a:lnTo>
                  <a:pt x="4762" y="9524"/>
                </a:lnTo>
                <a:lnTo>
                  <a:pt x="9525" y="9524"/>
                </a:lnTo>
                <a:lnTo>
                  <a:pt x="9525" y="4467225"/>
                </a:lnTo>
                <a:lnTo>
                  <a:pt x="4762" y="4467225"/>
                </a:lnTo>
                <a:lnTo>
                  <a:pt x="9525" y="4471987"/>
                </a:lnTo>
                <a:lnTo>
                  <a:pt x="2076450" y="4471987"/>
                </a:lnTo>
                <a:lnTo>
                  <a:pt x="2076221" y="4473460"/>
                </a:lnTo>
                <a:lnTo>
                  <a:pt x="2075535" y="4474781"/>
                </a:lnTo>
                <a:lnTo>
                  <a:pt x="2074481" y="4475835"/>
                </a:lnTo>
                <a:lnTo>
                  <a:pt x="2073160" y="4476521"/>
                </a:lnTo>
                <a:lnTo>
                  <a:pt x="2071687" y="4476750"/>
                </a:lnTo>
                <a:close/>
              </a:path>
              <a:path w="2076450" h="4476750">
                <a:moveTo>
                  <a:pt x="9525" y="9524"/>
                </a:moveTo>
                <a:lnTo>
                  <a:pt x="4762" y="9524"/>
                </a:lnTo>
                <a:lnTo>
                  <a:pt x="9525" y="4762"/>
                </a:lnTo>
                <a:lnTo>
                  <a:pt x="9525" y="9524"/>
                </a:lnTo>
                <a:close/>
              </a:path>
              <a:path w="2076450" h="4476750">
                <a:moveTo>
                  <a:pt x="2066925" y="9524"/>
                </a:moveTo>
                <a:lnTo>
                  <a:pt x="9525" y="9524"/>
                </a:lnTo>
                <a:lnTo>
                  <a:pt x="9525" y="4762"/>
                </a:lnTo>
                <a:lnTo>
                  <a:pt x="2066925" y="4762"/>
                </a:lnTo>
                <a:lnTo>
                  <a:pt x="2066925" y="9524"/>
                </a:lnTo>
                <a:close/>
              </a:path>
              <a:path w="2076450" h="4476750">
                <a:moveTo>
                  <a:pt x="2066925" y="4471987"/>
                </a:moveTo>
                <a:lnTo>
                  <a:pt x="2066925" y="4762"/>
                </a:lnTo>
                <a:lnTo>
                  <a:pt x="2071687" y="9524"/>
                </a:lnTo>
                <a:lnTo>
                  <a:pt x="2076450" y="9524"/>
                </a:lnTo>
                <a:lnTo>
                  <a:pt x="2076450" y="4467225"/>
                </a:lnTo>
                <a:lnTo>
                  <a:pt x="2071687" y="4467225"/>
                </a:lnTo>
                <a:lnTo>
                  <a:pt x="2066925" y="4471987"/>
                </a:lnTo>
                <a:close/>
              </a:path>
              <a:path w="2076450" h="4476750">
                <a:moveTo>
                  <a:pt x="2076450" y="9524"/>
                </a:moveTo>
                <a:lnTo>
                  <a:pt x="2071687" y="9524"/>
                </a:lnTo>
                <a:lnTo>
                  <a:pt x="2066925" y="4762"/>
                </a:lnTo>
                <a:lnTo>
                  <a:pt x="2076450" y="4762"/>
                </a:lnTo>
                <a:lnTo>
                  <a:pt x="2076450" y="9524"/>
                </a:lnTo>
                <a:close/>
              </a:path>
              <a:path w="2076450" h="4476750">
                <a:moveTo>
                  <a:pt x="9525" y="4471987"/>
                </a:moveTo>
                <a:lnTo>
                  <a:pt x="4762" y="4467225"/>
                </a:lnTo>
                <a:lnTo>
                  <a:pt x="9525" y="4467225"/>
                </a:lnTo>
                <a:lnTo>
                  <a:pt x="9525" y="4471987"/>
                </a:lnTo>
                <a:close/>
              </a:path>
              <a:path w="2076450" h="4476750">
                <a:moveTo>
                  <a:pt x="2066925" y="4471987"/>
                </a:moveTo>
                <a:lnTo>
                  <a:pt x="9525" y="4471987"/>
                </a:lnTo>
                <a:lnTo>
                  <a:pt x="9525" y="4467225"/>
                </a:lnTo>
                <a:lnTo>
                  <a:pt x="2066925" y="4467225"/>
                </a:lnTo>
                <a:lnTo>
                  <a:pt x="2066925" y="4471987"/>
                </a:lnTo>
                <a:close/>
              </a:path>
              <a:path w="2076450" h="4476750">
                <a:moveTo>
                  <a:pt x="2076450" y="4471987"/>
                </a:moveTo>
                <a:lnTo>
                  <a:pt x="2066925" y="4471987"/>
                </a:lnTo>
                <a:lnTo>
                  <a:pt x="2071687" y="4467225"/>
                </a:lnTo>
                <a:lnTo>
                  <a:pt x="2076450" y="4467225"/>
                </a:lnTo>
                <a:lnTo>
                  <a:pt x="2076450" y="4471987"/>
                </a:lnTo>
                <a:close/>
              </a:path>
            </a:pathLst>
          </a:custGeom>
          <a:solidFill>
            <a:srgbClr val="BEBEBE"/>
          </a:solidFill>
        </p:spPr>
        <p:txBody>
          <a:bodyPr wrap="square" lIns="0" tIns="0" rIns="0" bIns="0" rtlCol="0"/>
          <a:lstStyle/>
          <a:p>
            <a:endParaRPr/>
          </a:p>
        </p:txBody>
      </p:sp>
      <p:sp>
        <p:nvSpPr>
          <p:cNvPr id="25" name="object 25"/>
          <p:cNvSpPr/>
          <p:nvPr/>
        </p:nvSpPr>
        <p:spPr>
          <a:xfrm>
            <a:off x="9637776" y="1374647"/>
            <a:ext cx="2014727" cy="4328900"/>
          </a:xfrm>
          <a:prstGeom prst="rect">
            <a:avLst/>
          </a:prstGeom>
          <a:blipFill>
            <a:blip r:embed="rId10" cstate="print"/>
            <a:stretch>
              <a:fillRect/>
            </a:stretch>
          </a:blipFill>
        </p:spPr>
        <p:txBody>
          <a:bodyPr wrap="square" lIns="0" tIns="0" rIns="0" bIns="0" rtlCol="0"/>
          <a:lstStyle/>
          <a:p>
            <a:endParaRPr/>
          </a:p>
        </p:txBody>
      </p:sp>
      <p:sp>
        <p:nvSpPr>
          <p:cNvPr id="26" name="object 26"/>
          <p:cNvSpPr/>
          <p:nvPr/>
        </p:nvSpPr>
        <p:spPr>
          <a:xfrm>
            <a:off x="9628251" y="1365122"/>
            <a:ext cx="2033905" cy="4384040"/>
          </a:xfrm>
          <a:custGeom>
            <a:avLst/>
            <a:gdLst/>
            <a:ahLst/>
            <a:cxnLst/>
            <a:rect l="l" t="t" r="r" b="b"/>
            <a:pathLst>
              <a:path w="2033904" h="4384040">
                <a:moveTo>
                  <a:pt x="2029015" y="4383786"/>
                </a:moveTo>
                <a:lnTo>
                  <a:pt x="4762" y="4383786"/>
                </a:lnTo>
                <a:lnTo>
                  <a:pt x="3289" y="4383557"/>
                </a:lnTo>
                <a:lnTo>
                  <a:pt x="1968" y="4382871"/>
                </a:lnTo>
                <a:lnTo>
                  <a:pt x="914" y="4381817"/>
                </a:lnTo>
                <a:lnTo>
                  <a:pt x="228" y="4380496"/>
                </a:lnTo>
                <a:lnTo>
                  <a:pt x="0" y="4379023"/>
                </a:lnTo>
                <a:lnTo>
                  <a:pt x="0" y="4762"/>
                </a:lnTo>
                <a:lnTo>
                  <a:pt x="4762" y="0"/>
                </a:lnTo>
                <a:lnTo>
                  <a:pt x="2029015" y="0"/>
                </a:lnTo>
                <a:lnTo>
                  <a:pt x="2033777" y="4762"/>
                </a:lnTo>
                <a:lnTo>
                  <a:pt x="9525" y="4762"/>
                </a:lnTo>
                <a:lnTo>
                  <a:pt x="4762" y="9524"/>
                </a:lnTo>
                <a:lnTo>
                  <a:pt x="9525" y="9524"/>
                </a:lnTo>
                <a:lnTo>
                  <a:pt x="9525" y="4374261"/>
                </a:lnTo>
                <a:lnTo>
                  <a:pt x="4762" y="4374261"/>
                </a:lnTo>
                <a:lnTo>
                  <a:pt x="9525" y="4379023"/>
                </a:lnTo>
                <a:lnTo>
                  <a:pt x="2033777" y="4379023"/>
                </a:lnTo>
                <a:lnTo>
                  <a:pt x="2033549" y="4380496"/>
                </a:lnTo>
                <a:lnTo>
                  <a:pt x="2032863" y="4381817"/>
                </a:lnTo>
                <a:lnTo>
                  <a:pt x="2031809" y="4382871"/>
                </a:lnTo>
                <a:lnTo>
                  <a:pt x="2030488" y="4383557"/>
                </a:lnTo>
                <a:lnTo>
                  <a:pt x="2029015" y="4383786"/>
                </a:lnTo>
                <a:close/>
              </a:path>
              <a:path w="2033904" h="4384040">
                <a:moveTo>
                  <a:pt x="9525" y="9524"/>
                </a:moveTo>
                <a:lnTo>
                  <a:pt x="4762" y="9524"/>
                </a:lnTo>
                <a:lnTo>
                  <a:pt x="9525" y="4762"/>
                </a:lnTo>
                <a:lnTo>
                  <a:pt x="9525" y="9524"/>
                </a:lnTo>
                <a:close/>
              </a:path>
              <a:path w="2033904" h="4384040">
                <a:moveTo>
                  <a:pt x="2024252" y="9524"/>
                </a:moveTo>
                <a:lnTo>
                  <a:pt x="9525" y="9524"/>
                </a:lnTo>
                <a:lnTo>
                  <a:pt x="9525" y="4762"/>
                </a:lnTo>
                <a:lnTo>
                  <a:pt x="2024252" y="4762"/>
                </a:lnTo>
                <a:lnTo>
                  <a:pt x="2024252" y="9524"/>
                </a:lnTo>
                <a:close/>
              </a:path>
              <a:path w="2033904" h="4384040">
                <a:moveTo>
                  <a:pt x="2024252" y="4379023"/>
                </a:moveTo>
                <a:lnTo>
                  <a:pt x="2024252" y="4762"/>
                </a:lnTo>
                <a:lnTo>
                  <a:pt x="2029015" y="9524"/>
                </a:lnTo>
                <a:lnTo>
                  <a:pt x="2033777" y="9524"/>
                </a:lnTo>
                <a:lnTo>
                  <a:pt x="2033777" y="4374260"/>
                </a:lnTo>
                <a:lnTo>
                  <a:pt x="2029015" y="4374261"/>
                </a:lnTo>
                <a:lnTo>
                  <a:pt x="2024252" y="4379023"/>
                </a:lnTo>
                <a:close/>
              </a:path>
              <a:path w="2033904" h="4384040">
                <a:moveTo>
                  <a:pt x="2033777" y="9524"/>
                </a:moveTo>
                <a:lnTo>
                  <a:pt x="2029015" y="9524"/>
                </a:lnTo>
                <a:lnTo>
                  <a:pt x="2024252" y="4762"/>
                </a:lnTo>
                <a:lnTo>
                  <a:pt x="2033777" y="4762"/>
                </a:lnTo>
                <a:lnTo>
                  <a:pt x="2033777" y="9524"/>
                </a:lnTo>
                <a:close/>
              </a:path>
              <a:path w="2033904" h="4384040">
                <a:moveTo>
                  <a:pt x="9525" y="4379023"/>
                </a:moveTo>
                <a:lnTo>
                  <a:pt x="4762" y="4374261"/>
                </a:lnTo>
                <a:lnTo>
                  <a:pt x="9525" y="4374261"/>
                </a:lnTo>
                <a:lnTo>
                  <a:pt x="9525" y="4379023"/>
                </a:lnTo>
                <a:close/>
              </a:path>
              <a:path w="2033904" h="4384040">
                <a:moveTo>
                  <a:pt x="2024252" y="4379023"/>
                </a:moveTo>
                <a:lnTo>
                  <a:pt x="9525" y="4379023"/>
                </a:lnTo>
                <a:lnTo>
                  <a:pt x="9525" y="4374261"/>
                </a:lnTo>
                <a:lnTo>
                  <a:pt x="2024252" y="4374261"/>
                </a:lnTo>
                <a:lnTo>
                  <a:pt x="2024252" y="4379023"/>
                </a:lnTo>
                <a:close/>
              </a:path>
              <a:path w="2033904" h="4384040">
                <a:moveTo>
                  <a:pt x="2033777" y="4379023"/>
                </a:moveTo>
                <a:lnTo>
                  <a:pt x="2024252" y="4379023"/>
                </a:lnTo>
                <a:lnTo>
                  <a:pt x="2029015" y="4374261"/>
                </a:lnTo>
                <a:lnTo>
                  <a:pt x="2033777" y="4374260"/>
                </a:lnTo>
                <a:lnTo>
                  <a:pt x="2033777" y="4379023"/>
                </a:lnTo>
                <a:close/>
              </a:path>
            </a:pathLst>
          </a:custGeom>
          <a:solidFill>
            <a:srgbClr val="BEBEBE"/>
          </a:solidFill>
        </p:spPr>
        <p:txBody>
          <a:bodyPr wrap="square" lIns="0" tIns="0" rIns="0" bIns="0" rtlCol="0"/>
          <a:lstStyle/>
          <a:p>
            <a:endParaRPr/>
          </a:p>
        </p:txBody>
      </p:sp>
      <p:sp>
        <p:nvSpPr>
          <p:cNvPr id="27" name="object 27"/>
          <p:cNvSpPr/>
          <p:nvPr/>
        </p:nvSpPr>
        <p:spPr>
          <a:xfrm>
            <a:off x="1627632" y="1365503"/>
            <a:ext cx="2179320" cy="4453128"/>
          </a:xfrm>
          <a:prstGeom prst="rect">
            <a:avLst/>
          </a:prstGeom>
          <a:blipFill>
            <a:blip r:embed="rId11" cstate="print"/>
            <a:stretch>
              <a:fillRect/>
            </a:stretch>
          </a:blipFill>
        </p:spPr>
        <p:txBody>
          <a:bodyPr wrap="square" lIns="0" tIns="0" rIns="0" bIns="0" rtlCol="0"/>
          <a:lstStyle/>
          <a:p>
            <a:endParaRPr/>
          </a:p>
        </p:txBody>
      </p:sp>
      <p:sp>
        <p:nvSpPr>
          <p:cNvPr id="28" name="object 28"/>
          <p:cNvSpPr/>
          <p:nvPr/>
        </p:nvSpPr>
        <p:spPr>
          <a:xfrm>
            <a:off x="1618107" y="1355978"/>
            <a:ext cx="2198370" cy="4472305"/>
          </a:xfrm>
          <a:custGeom>
            <a:avLst/>
            <a:gdLst/>
            <a:ahLst/>
            <a:cxnLst/>
            <a:rect l="l" t="t" r="r" b="b"/>
            <a:pathLst>
              <a:path w="2198370" h="4472305">
                <a:moveTo>
                  <a:pt x="2193607" y="4472178"/>
                </a:moveTo>
                <a:lnTo>
                  <a:pt x="4762" y="4472178"/>
                </a:lnTo>
                <a:lnTo>
                  <a:pt x="3289" y="4471949"/>
                </a:lnTo>
                <a:lnTo>
                  <a:pt x="1968" y="4471263"/>
                </a:lnTo>
                <a:lnTo>
                  <a:pt x="914" y="4470209"/>
                </a:lnTo>
                <a:lnTo>
                  <a:pt x="228" y="4468888"/>
                </a:lnTo>
                <a:lnTo>
                  <a:pt x="0" y="4467415"/>
                </a:lnTo>
                <a:lnTo>
                  <a:pt x="0" y="4762"/>
                </a:lnTo>
                <a:lnTo>
                  <a:pt x="4762" y="0"/>
                </a:lnTo>
                <a:lnTo>
                  <a:pt x="2193607" y="0"/>
                </a:lnTo>
                <a:lnTo>
                  <a:pt x="2198370" y="4762"/>
                </a:lnTo>
                <a:lnTo>
                  <a:pt x="9525" y="4762"/>
                </a:lnTo>
                <a:lnTo>
                  <a:pt x="4762" y="9525"/>
                </a:lnTo>
                <a:lnTo>
                  <a:pt x="9525" y="9525"/>
                </a:lnTo>
                <a:lnTo>
                  <a:pt x="9525" y="4462653"/>
                </a:lnTo>
                <a:lnTo>
                  <a:pt x="4762" y="4462653"/>
                </a:lnTo>
                <a:lnTo>
                  <a:pt x="9525" y="4467415"/>
                </a:lnTo>
                <a:lnTo>
                  <a:pt x="2198370" y="4467415"/>
                </a:lnTo>
                <a:lnTo>
                  <a:pt x="2198141" y="4468888"/>
                </a:lnTo>
                <a:lnTo>
                  <a:pt x="2197455" y="4470209"/>
                </a:lnTo>
                <a:lnTo>
                  <a:pt x="2196401" y="4471263"/>
                </a:lnTo>
                <a:lnTo>
                  <a:pt x="2195080" y="4471949"/>
                </a:lnTo>
                <a:lnTo>
                  <a:pt x="2193607" y="4472178"/>
                </a:lnTo>
                <a:close/>
              </a:path>
              <a:path w="2198370" h="4472305">
                <a:moveTo>
                  <a:pt x="9525" y="9525"/>
                </a:moveTo>
                <a:lnTo>
                  <a:pt x="4762" y="9525"/>
                </a:lnTo>
                <a:lnTo>
                  <a:pt x="9525" y="4762"/>
                </a:lnTo>
                <a:lnTo>
                  <a:pt x="9525" y="9525"/>
                </a:lnTo>
                <a:close/>
              </a:path>
              <a:path w="2198370" h="4472305">
                <a:moveTo>
                  <a:pt x="2188845" y="9525"/>
                </a:moveTo>
                <a:lnTo>
                  <a:pt x="9525" y="9525"/>
                </a:lnTo>
                <a:lnTo>
                  <a:pt x="9525" y="4762"/>
                </a:lnTo>
                <a:lnTo>
                  <a:pt x="2188845" y="4762"/>
                </a:lnTo>
                <a:lnTo>
                  <a:pt x="2188845" y="9525"/>
                </a:lnTo>
                <a:close/>
              </a:path>
              <a:path w="2198370" h="4472305">
                <a:moveTo>
                  <a:pt x="2188845" y="4467415"/>
                </a:moveTo>
                <a:lnTo>
                  <a:pt x="2188845" y="4762"/>
                </a:lnTo>
                <a:lnTo>
                  <a:pt x="2193607" y="9525"/>
                </a:lnTo>
                <a:lnTo>
                  <a:pt x="2198370" y="9525"/>
                </a:lnTo>
                <a:lnTo>
                  <a:pt x="2198370" y="4462653"/>
                </a:lnTo>
                <a:lnTo>
                  <a:pt x="2193607" y="4462653"/>
                </a:lnTo>
                <a:lnTo>
                  <a:pt x="2188845" y="4467415"/>
                </a:lnTo>
                <a:close/>
              </a:path>
              <a:path w="2198370" h="4472305">
                <a:moveTo>
                  <a:pt x="2198370" y="9525"/>
                </a:moveTo>
                <a:lnTo>
                  <a:pt x="2193607" y="9525"/>
                </a:lnTo>
                <a:lnTo>
                  <a:pt x="2188845" y="4762"/>
                </a:lnTo>
                <a:lnTo>
                  <a:pt x="2198370" y="4762"/>
                </a:lnTo>
                <a:lnTo>
                  <a:pt x="2198370" y="9525"/>
                </a:lnTo>
                <a:close/>
              </a:path>
              <a:path w="2198370" h="4472305">
                <a:moveTo>
                  <a:pt x="9525" y="4467415"/>
                </a:moveTo>
                <a:lnTo>
                  <a:pt x="4762" y="4462653"/>
                </a:lnTo>
                <a:lnTo>
                  <a:pt x="9525" y="4462653"/>
                </a:lnTo>
                <a:lnTo>
                  <a:pt x="9525" y="4467415"/>
                </a:lnTo>
                <a:close/>
              </a:path>
              <a:path w="2198370" h="4472305">
                <a:moveTo>
                  <a:pt x="2188845" y="4467415"/>
                </a:moveTo>
                <a:lnTo>
                  <a:pt x="9525" y="4467415"/>
                </a:lnTo>
                <a:lnTo>
                  <a:pt x="9525" y="4462653"/>
                </a:lnTo>
                <a:lnTo>
                  <a:pt x="2188845" y="4462653"/>
                </a:lnTo>
                <a:lnTo>
                  <a:pt x="2188845" y="4467415"/>
                </a:lnTo>
                <a:close/>
              </a:path>
              <a:path w="2198370" h="4472305">
                <a:moveTo>
                  <a:pt x="2198370" y="4467415"/>
                </a:moveTo>
                <a:lnTo>
                  <a:pt x="2188845" y="4467415"/>
                </a:lnTo>
                <a:lnTo>
                  <a:pt x="2193607" y="4462653"/>
                </a:lnTo>
                <a:lnTo>
                  <a:pt x="2198370" y="4462653"/>
                </a:lnTo>
                <a:lnTo>
                  <a:pt x="2198370" y="4467415"/>
                </a:lnTo>
                <a:close/>
              </a:path>
            </a:pathLst>
          </a:custGeom>
          <a:solidFill>
            <a:srgbClr val="D9D9D9"/>
          </a:solidFill>
        </p:spPr>
        <p:txBody>
          <a:bodyPr wrap="square" lIns="0" tIns="0" rIns="0" bIns="0" rtlCol="0"/>
          <a:lstStyle/>
          <a:p>
            <a:endParaRPr/>
          </a:p>
        </p:txBody>
      </p:sp>
      <p:pic>
        <p:nvPicPr>
          <p:cNvPr id="29" name="图片 28" descr="文本&#10;&#10;描述已自动生成">
            <a:extLst>
              <a:ext uri="{FF2B5EF4-FFF2-40B4-BE49-F238E27FC236}">
                <a16:creationId xmlns:a16="http://schemas.microsoft.com/office/drawing/2014/main" id="{71A2DD2D-2B4F-4BF7-B5C1-73A9E4CDEFD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198689" y="0"/>
            <a:ext cx="2019102" cy="69007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8641" y="434340"/>
            <a:ext cx="2967990" cy="391160"/>
          </a:xfrm>
          <a:prstGeom prst="rect">
            <a:avLst/>
          </a:prstGeom>
        </p:spPr>
        <p:txBody>
          <a:bodyPr vert="horz" wrap="square" lIns="0" tIns="12700" rIns="0" bIns="0" rtlCol="0">
            <a:spAutoFit/>
          </a:bodyPr>
          <a:lstStyle/>
          <a:p>
            <a:pPr marL="12700">
              <a:lnSpc>
                <a:spcPct val="100000"/>
              </a:lnSpc>
              <a:spcBef>
                <a:spcPts val="100"/>
              </a:spcBef>
            </a:pPr>
            <a:r>
              <a:rPr sz="2400" spc="204" dirty="0"/>
              <a:t>案例应用</a:t>
            </a:r>
            <a:r>
              <a:rPr sz="2400" spc="200" dirty="0">
                <a:latin typeface="Arial"/>
                <a:cs typeface="Arial"/>
              </a:rPr>
              <a:t>5-</a:t>
            </a:r>
            <a:r>
              <a:rPr sz="2400" spc="204" dirty="0"/>
              <a:t>库存查</a:t>
            </a:r>
            <a:r>
              <a:rPr sz="2400" dirty="0"/>
              <a:t>询</a:t>
            </a:r>
            <a:endParaRPr sz="2400">
              <a:latin typeface="Arial"/>
              <a:cs typeface="Arial"/>
            </a:endParaRPr>
          </a:p>
        </p:txBody>
      </p:sp>
      <p:sp>
        <p:nvSpPr>
          <p:cNvPr id="3" name="object 3"/>
          <p:cNvSpPr/>
          <p:nvPr/>
        </p:nvSpPr>
        <p:spPr>
          <a:xfrm>
            <a:off x="215" y="0"/>
            <a:ext cx="1123861" cy="885101"/>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869950" y="6043295"/>
            <a:ext cx="11280140" cy="453390"/>
          </a:xfrm>
          <a:prstGeom prst="rect">
            <a:avLst/>
          </a:prstGeom>
        </p:spPr>
        <p:txBody>
          <a:bodyPr vert="horz" wrap="square" lIns="0" tIns="13335" rIns="0" bIns="0" rtlCol="0">
            <a:spAutoFit/>
          </a:bodyPr>
          <a:lstStyle/>
          <a:p>
            <a:pPr marL="12700" marR="5080">
              <a:lnSpc>
                <a:spcPct val="100000"/>
              </a:lnSpc>
              <a:spcBef>
                <a:spcPts val="105"/>
              </a:spcBef>
            </a:pPr>
            <a:r>
              <a:rPr sz="1400" dirty="0">
                <a:solidFill>
                  <a:srgbClr val="404040"/>
                </a:solidFill>
                <a:latin typeface="Microsoft YaHei"/>
                <a:cs typeface="Microsoft YaHei"/>
              </a:rPr>
              <a:t>在后台【产品管理】可进入产品库存明细</a:t>
            </a:r>
            <a:r>
              <a:rPr sz="1400" spc="5" dirty="0">
                <a:solidFill>
                  <a:srgbClr val="404040"/>
                </a:solidFill>
                <a:latin typeface="Microsoft YaHei"/>
                <a:cs typeface="Microsoft YaHei"/>
              </a:rPr>
              <a:t>，</a:t>
            </a:r>
            <a:r>
              <a:rPr sz="1400" spc="-105" dirty="0">
                <a:solidFill>
                  <a:srgbClr val="404040"/>
                </a:solidFill>
                <a:latin typeface="Microsoft YaHei"/>
                <a:cs typeface="Microsoft YaHei"/>
              </a:rPr>
              <a:t> </a:t>
            </a:r>
            <a:r>
              <a:rPr sz="1400" dirty="0">
                <a:solidFill>
                  <a:srgbClr val="404040"/>
                </a:solidFill>
                <a:latin typeface="Microsoft YaHei"/>
                <a:cs typeface="Microsoft YaHei"/>
              </a:rPr>
              <a:t>不仅可查看产品的出入库记录，还可查看产品的销售出库统计和待提货数量（即未核销提货的数量</a:t>
            </a:r>
            <a:r>
              <a:rPr sz="1400" spc="5" dirty="0">
                <a:solidFill>
                  <a:srgbClr val="404040"/>
                </a:solidFill>
                <a:latin typeface="Microsoft YaHei"/>
                <a:cs typeface="Microsoft YaHei"/>
              </a:rPr>
              <a:t>） </a:t>
            </a:r>
            <a:r>
              <a:rPr sz="1400" dirty="0">
                <a:solidFill>
                  <a:srgbClr val="FF0000"/>
                </a:solidFill>
                <a:latin typeface="Microsoft YaHei"/>
                <a:cs typeface="Microsoft YaHei"/>
              </a:rPr>
              <a:t>注：统计视图的数据都为当前时间点的数据，不会跟据时间筛选而变</a:t>
            </a:r>
            <a:r>
              <a:rPr sz="1400" spc="5" dirty="0">
                <a:solidFill>
                  <a:srgbClr val="FF0000"/>
                </a:solidFill>
                <a:latin typeface="Microsoft YaHei"/>
                <a:cs typeface="Microsoft YaHei"/>
              </a:rPr>
              <a:t>化</a:t>
            </a:r>
            <a:endParaRPr sz="1400">
              <a:latin typeface="Microsoft YaHei"/>
              <a:cs typeface="Microsoft YaHei"/>
            </a:endParaRPr>
          </a:p>
        </p:txBody>
      </p:sp>
      <p:sp>
        <p:nvSpPr>
          <p:cNvPr id="5" name="object 5"/>
          <p:cNvSpPr/>
          <p:nvPr/>
        </p:nvSpPr>
        <p:spPr>
          <a:xfrm>
            <a:off x="505647" y="1318450"/>
            <a:ext cx="7578984" cy="3546729"/>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3072485" y="1908530"/>
            <a:ext cx="8614333" cy="4043603"/>
          </a:xfrm>
          <a:prstGeom prst="rect">
            <a:avLst/>
          </a:prstGeom>
          <a:blipFill>
            <a:blip r:embed="rId4" cstate="print"/>
            <a:stretch>
              <a:fillRect/>
            </a:stretch>
          </a:blipFill>
        </p:spPr>
        <p:txBody>
          <a:bodyPr wrap="square" lIns="0" tIns="0" rIns="0" bIns="0" rtlCol="0"/>
          <a:lstStyle/>
          <a:p>
            <a:endParaRPr/>
          </a:p>
        </p:txBody>
      </p:sp>
      <p:pic>
        <p:nvPicPr>
          <p:cNvPr id="7" name="图片 6" descr="文本&#10;&#10;描述已自动生成">
            <a:extLst>
              <a:ext uri="{FF2B5EF4-FFF2-40B4-BE49-F238E27FC236}">
                <a16:creationId xmlns:a16="http://schemas.microsoft.com/office/drawing/2014/main" id="{3F7168B5-7533-4CA4-8F61-8F8B01282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8689" y="0"/>
            <a:ext cx="2019102" cy="69007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3413" y="2709786"/>
            <a:ext cx="2880360" cy="697230"/>
          </a:xfrm>
          <a:prstGeom prst="rect">
            <a:avLst/>
          </a:prstGeom>
        </p:spPr>
        <p:txBody>
          <a:bodyPr vert="horz" wrap="square" lIns="0" tIns="13335" rIns="0" bIns="0" rtlCol="0">
            <a:spAutoFit/>
          </a:bodyPr>
          <a:lstStyle/>
          <a:p>
            <a:pPr marL="12700">
              <a:lnSpc>
                <a:spcPct val="100000"/>
              </a:lnSpc>
              <a:spcBef>
                <a:spcPts val="105"/>
              </a:spcBef>
            </a:pPr>
            <a:r>
              <a:rPr spc="5" dirty="0">
                <a:solidFill>
                  <a:srgbClr val="5D70F1"/>
                </a:solidFill>
              </a:rPr>
              <a:t>功 能 规</a:t>
            </a:r>
            <a:r>
              <a:rPr spc="345" dirty="0">
                <a:solidFill>
                  <a:srgbClr val="5D70F1"/>
                </a:solidFill>
              </a:rPr>
              <a:t> </a:t>
            </a:r>
            <a:r>
              <a:rPr spc="5" dirty="0">
                <a:solidFill>
                  <a:srgbClr val="5D70F1"/>
                </a:solidFill>
              </a:rPr>
              <a:t>划</a:t>
            </a:r>
          </a:p>
        </p:txBody>
      </p:sp>
      <p:sp>
        <p:nvSpPr>
          <p:cNvPr id="3" name="object 3"/>
          <p:cNvSpPr/>
          <p:nvPr/>
        </p:nvSpPr>
        <p:spPr>
          <a:xfrm>
            <a:off x="6514465" y="2293620"/>
            <a:ext cx="469900" cy="1221105"/>
          </a:xfrm>
          <a:custGeom>
            <a:avLst/>
            <a:gdLst/>
            <a:ahLst/>
            <a:cxnLst/>
            <a:rect l="l" t="t" r="r" b="b"/>
            <a:pathLst>
              <a:path w="469900" h="1221104">
                <a:moveTo>
                  <a:pt x="234187" y="1221104"/>
                </a:moveTo>
                <a:lnTo>
                  <a:pt x="195097" y="1215618"/>
                </a:lnTo>
                <a:lnTo>
                  <a:pt x="159270" y="1199260"/>
                </a:lnTo>
                <a:lnTo>
                  <a:pt x="126707" y="1172070"/>
                </a:lnTo>
                <a:lnTo>
                  <a:pt x="97408" y="1134008"/>
                </a:lnTo>
                <a:lnTo>
                  <a:pt x="71361" y="1085100"/>
                </a:lnTo>
                <a:lnTo>
                  <a:pt x="55879" y="1046467"/>
                </a:lnTo>
                <a:lnTo>
                  <a:pt x="42227" y="1003071"/>
                </a:lnTo>
                <a:lnTo>
                  <a:pt x="30492" y="954912"/>
                </a:lnTo>
                <a:lnTo>
                  <a:pt x="20662" y="901992"/>
                </a:lnTo>
                <a:lnTo>
                  <a:pt x="12738" y="844308"/>
                </a:lnTo>
                <a:lnTo>
                  <a:pt x="6718" y="781875"/>
                </a:lnTo>
                <a:lnTo>
                  <a:pt x="2603" y="714667"/>
                </a:lnTo>
                <a:lnTo>
                  <a:pt x="393" y="642708"/>
                </a:lnTo>
                <a:lnTo>
                  <a:pt x="0" y="604951"/>
                </a:lnTo>
                <a:lnTo>
                  <a:pt x="393" y="567308"/>
                </a:lnTo>
                <a:lnTo>
                  <a:pt x="2603" y="495693"/>
                </a:lnTo>
                <a:lnTo>
                  <a:pt x="6718" y="428955"/>
                </a:lnTo>
                <a:lnTo>
                  <a:pt x="12738" y="367106"/>
                </a:lnTo>
                <a:lnTo>
                  <a:pt x="20691" y="309981"/>
                </a:lnTo>
                <a:lnTo>
                  <a:pt x="30492" y="258063"/>
                </a:lnTo>
                <a:lnTo>
                  <a:pt x="42227" y="210858"/>
                </a:lnTo>
                <a:lnTo>
                  <a:pt x="55879" y="168541"/>
                </a:lnTo>
                <a:lnTo>
                  <a:pt x="71361" y="131089"/>
                </a:lnTo>
                <a:lnTo>
                  <a:pt x="97408" y="83743"/>
                </a:lnTo>
                <a:lnTo>
                  <a:pt x="126707" y="46964"/>
                </a:lnTo>
                <a:lnTo>
                  <a:pt x="159270" y="20751"/>
                </a:lnTo>
                <a:lnTo>
                  <a:pt x="195097" y="5092"/>
                </a:lnTo>
                <a:lnTo>
                  <a:pt x="234187" y="0"/>
                </a:lnTo>
                <a:lnTo>
                  <a:pt x="247586" y="558"/>
                </a:lnTo>
                <a:lnTo>
                  <a:pt x="285648" y="9321"/>
                </a:lnTo>
                <a:lnTo>
                  <a:pt x="320459" y="28676"/>
                </a:lnTo>
                <a:lnTo>
                  <a:pt x="352031" y="58648"/>
                </a:lnTo>
                <a:lnTo>
                  <a:pt x="380364" y="99212"/>
                </a:lnTo>
                <a:lnTo>
                  <a:pt x="405460" y="150393"/>
                </a:lnTo>
                <a:lnTo>
                  <a:pt x="420141" y="190436"/>
                </a:lnTo>
                <a:lnTo>
                  <a:pt x="426967" y="212991"/>
                </a:lnTo>
                <a:lnTo>
                  <a:pt x="229425" y="212991"/>
                </a:lnTo>
                <a:lnTo>
                  <a:pt x="224764" y="213258"/>
                </a:lnTo>
                <a:lnTo>
                  <a:pt x="191223" y="239560"/>
                </a:lnTo>
                <a:lnTo>
                  <a:pt x="170433" y="287515"/>
                </a:lnTo>
                <a:lnTo>
                  <a:pt x="159346" y="337362"/>
                </a:lnTo>
                <a:lnTo>
                  <a:pt x="153022" y="387667"/>
                </a:lnTo>
                <a:lnTo>
                  <a:pt x="149745" y="427354"/>
                </a:lnTo>
                <a:lnTo>
                  <a:pt x="146271" y="496354"/>
                </a:lnTo>
                <a:lnTo>
                  <a:pt x="144906" y="548055"/>
                </a:lnTo>
                <a:lnTo>
                  <a:pt x="144297" y="604951"/>
                </a:lnTo>
                <a:lnTo>
                  <a:pt x="144906" y="662317"/>
                </a:lnTo>
                <a:lnTo>
                  <a:pt x="146278" y="714857"/>
                </a:lnTo>
                <a:lnTo>
                  <a:pt x="148399" y="762558"/>
                </a:lnTo>
                <a:lnTo>
                  <a:pt x="151295" y="805421"/>
                </a:lnTo>
                <a:lnTo>
                  <a:pt x="154939" y="843470"/>
                </a:lnTo>
                <a:lnTo>
                  <a:pt x="161836" y="891463"/>
                </a:lnTo>
                <a:lnTo>
                  <a:pt x="170433" y="928585"/>
                </a:lnTo>
                <a:lnTo>
                  <a:pt x="183883" y="965225"/>
                </a:lnTo>
                <a:lnTo>
                  <a:pt x="207162" y="999108"/>
                </a:lnTo>
                <a:lnTo>
                  <a:pt x="229425" y="1008024"/>
                </a:lnTo>
                <a:lnTo>
                  <a:pt x="425297" y="1008024"/>
                </a:lnTo>
                <a:lnTo>
                  <a:pt x="420141" y="1025359"/>
                </a:lnTo>
                <a:lnTo>
                  <a:pt x="405460" y="1066380"/>
                </a:lnTo>
                <a:lnTo>
                  <a:pt x="389089" y="1102601"/>
                </a:lnTo>
                <a:lnTo>
                  <a:pt x="361835" y="1147902"/>
                </a:lnTo>
                <a:lnTo>
                  <a:pt x="331342" y="1182331"/>
                </a:lnTo>
                <a:lnTo>
                  <a:pt x="297611" y="1205915"/>
                </a:lnTo>
                <a:lnTo>
                  <a:pt x="260642" y="1218653"/>
                </a:lnTo>
                <a:lnTo>
                  <a:pt x="247586" y="1220482"/>
                </a:lnTo>
                <a:lnTo>
                  <a:pt x="234187" y="1221104"/>
                </a:lnTo>
                <a:close/>
              </a:path>
              <a:path w="469900" h="1221104">
                <a:moveTo>
                  <a:pt x="234187" y="213398"/>
                </a:moveTo>
                <a:lnTo>
                  <a:pt x="229425" y="212991"/>
                </a:lnTo>
                <a:lnTo>
                  <a:pt x="238963" y="212991"/>
                </a:lnTo>
                <a:lnTo>
                  <a:pt x="234187" y="213398"/>
                </a:lnTo>
                <a:close/>
              </a:path>
              <a:path w="469900" h="1221104">
                <a:moveTo>
                  <a:pt x="425297" y="1008024"/>
                </a:moveTo>
                <a:lnTo>
                  <a:pt x="238963" y="1008024"/>
                </a:lnTo>
                <a:lnTo>
                  <a:pt x="243636" y="1007643"/>
                </a:lnTo>
                <a:lnTo>
                  <a:pt x="248196" y="1006563"/>
                </a:lnTo>
                <a:lnTo>
                  <a:pt x="277355" y="979335"/>
                </a:lnTo>
                <a:lnTo>
                  <a:pt x="298411" y="928585"/>
                </a:lnTo>
                <a:lnTo>
                  <a:pt x="307149" y="891463"/>
                </a:lnTo>
                <a:lnTo>
                  <a:pt x="314159" y="843470"/>
                </a:lnTo>
                <a:lnTo>
                  <a:pt x="317880" y="805421"/>
                </a:lnTo>
                <a:lnTo>
                  <a:pt x="320814" y="762558"/>
                </a:lnTo>
                <a:lnTo>
                  <a:pt x="322991" y="714667"/>
                </a:lnTo>
                <a:lnTo>
                  <a:pt x="324383" y="662317"/>
                </a:lnTo>
                <a:lnTo>
                  <a:pt x="325018" y="604951"/>
                </a:lnTo>
                <a:lnTo>
                  <a:pt x="324383" y="548055"/>
                </a:lnTo>
                <a:lnTo>
                  <a:pt x="322968" y="495693"/>
                </a:lnTo>
                <a:lnTo>
                  <a:pt x="320814" y="449033"/>
                </a:lnTo>
                <a:lnTo>
                  <a:pt x="317880" y="406895"/>
                </a:lnTo>
                <a:lnTo>
                  <a:pt x="312013" y="352907"/>
                </a:lnTo>
                <a:lnTo>
                  <a:pt x="304431" y="309981"/>
                </a:lnTo>
                <a:lnTo>
                  <a:pt x="291795" y="268833"/>
                </a:lnTo>
                <a:lnTo>
                  <a:pt x="273433" y="233845"/>
                </a:lnTo>
                <a:lnTo>
                  <a:pt x="238963" y="212991"/>
                </a:lnTo>
                <a:lnTo>
                  <a:pt x="426967" y="212991"/>
                </a:lnTo>
                <a:lnTo>
                  <a:pt x="438581" y="259486"/>
                </a:lnTo>
                <a:lnTo>
                  <a:pt x="448487" y="311518"/>
                </a:lnTo>
                <a:lnTo>
                  <a:pt x="456463" y="368338"/>
                </a:lnTo>
                <a:lnTo>
                  <a:pt x="462533" y="429945"/>
                </a:lnTo>
                <a:lnTo>
                  <a:pt x="466686" y="496354"/>
                </a:lnTo>
                <a:lnTo>
                  <a:pt x="468909" y="567550"/>
                </a:lnTo>
                <a:lnTo>
                  <a:pt x="469315" y="604951"/>
                </a:lnTo>
                <a:lnTo>
                  <a:pt x="468909" y="642708"/>
                </a:lnTo>
                <a:lnTo>
                  <a:pt x="466676" y="714857"/>
                </a:lnTo>
                <a:lnTo>
                  <a:pt x="462533" y="781875"/>
                </a:lnTo>
                <a:lnTo>
                  <a:pt x="456463" y="844308"/>
                </a:lnTo>
                <a:lnTo>
                  <a:pt x="448487" y="901992"/>
                </a:lnTo>
                <a:lnTo>
                  <a:pt x="438581" y="954912"/>
                </a:lnTo>
                <a:lnTo>
                  <a:pt x="426770" y="1003071"/>
                </a:lnTo>
                <a:lnTo>
                  <a:pt x="425297" y="1008024"/>
                </a:lnTo>
                <a:close/>
              </a:path>
              <a:path w="469900" h="1221104">
                <a:moveTo>
                  <a:pt x="238963" y="1008024"/>
                </a:moveTo>
                <a:lnTo>
                  <a:pt x="229425" y="1008024"/>
                </a:lnTo>
                <a:lnTo>
                  <a:pt x="234187" y="1007706"/>
                </a:lnTo>
                <a:lnTo>
                  <a:pt x="238963" y="1008024"/>
                </a:lnTo>
                <a:close/>
              </a:path>
            </a:pathLst>
          </a:custGeom>
          <a:solidFill>
            <a:srgbClr val="FFFFFF"/>
          </a:solidFill>
        </p:spPr>
        <p:txBody>
          <a:bodyPr wrap="square" lIns="0" tIns="0" rIns="0" bIns="0" rtlCol="0"/>
          <a:lstStyle/>
          <a:p>
            <a:endParaRPr/>
          </a:p>
        </p:txBody>
      </p:sp>
      <p:sp>
        <p:nvSpPr>
          <p:cNvPr id="4" name="object 4"/>
          <p:cNvSpPr/>
          <p:nvPr/>
        </p:nvSpPr>
        <p:spPr>
          <a:xfrm>
            <a:off x="7289393" y="2312987"/>
            <a:ext cx="497205" cy="1183005"/>
          </a:xfrm>
          <a:custGeom>
            <a:avLst/>
            <a:gdLst/>
            <a:ahLst/>
            <a:cxnLst/>
            <a:rect l="l" t="t" r="r" b="b"/>
            <a:pathLst>
              <a:path w="497204" h="1183004">
                <a:moveTo>
                  <a:pt x="496976" y="885596"/>
                </a:moveTo>
                <a:lnTo>
                  <a:pt x="0" y="885596"/>
                </a:lnTo>
                <a:lnTo>
                  <a:pt x="0" y="691159"/>
                </a:lnTo>
                <a:lnTo>
                  <a:pt x="231254" y="0"/>
                </a:lnTo>
                <a:lnTo>
                  <a:pt x="422871" y="0"/>
                </a:lnTo>
                <a:lnTo>
                  <a:pt x="422871" y="233946"/>
                </a:lnTo>
                <a:lnTo>
                  <a:pt x="281177" y="233946"/>
                </a:lnTo>
                <a:lnTo>
                  <a:pt x="268325" y="284733"/>
                </a:lnTo>
                <a:lnTo>
                  <a:pt x="255130" y="335508"/>
                </a:lnTo>
                <a:lnTo>
                  <a:pt x="227685" y="437070"/>
                </a:lnTo>
                <a:lnTo>
                  <a:pt x="151790" y="672198"/>
                </a:lnTo>
                <a:lnTo>
                  <a:pt x="496976" y="672198"/>
                </a:lnTo>
                <a:lnTo>
                  <a:pt x="496976" y="885596"/>
                </a:lnTo>
                <a:close/>
              </a:path>
              <a:path w="497204" h="1183004">
                <a:moveTo>
                  <a:pt x="422871" y="672198"/>
                </a:moveTo>
                <a:lnTo>
                  <a:pt x="278574" y="672198"/>
                </a:lnTo>
                <a:lnTo>
                  <a:pt x="278574" y="497852"/>
                </a:lnTo>
                <a:lnTo>
                  <a:pt x="279273" y="435482"/>
                </a:lnTo>
                <a:lnTo>
                  <a:pt x="280962" y="365899"/>
                </a:lnTo>
                <a:lnTo>
                  <a:pt x="284657" y="233946"/>
                </a:lnTo>
                <a:lnTo>
                  <a:pt x="422871" y="233946"/>
                </a:lnTo>
                <a:lnTo>
                  <a:pt x="422871" y="672198"/>
                </a:lnTo>
                <a:close/>
              </a:path>
              <a:path w="497204" h="1183004">
                <a:moveTo>
                  <a:pt x="422871" y="1182712"/>
                </a:moveTo>
                <a:lnTo>
                  <a:pt x="278574" y="1182712"/>
                </a:lnTo>
                <a:lnTo>
                  <a:pt x="278574" y="885596"/>
                </a:lnTo>
                <a:lnTo>
                  <a:pt x="422871" y="885596"/>
                </a:lnTo>
                <a:lnTo>
                  <a:pt x="422871" y="1182712"/>
                </a:lnTo>
                <a:close/>
              </a:path>
            </a:pathLst>
          </a:custGeom>
          <a:solidFill>
            <a:srgbClr val="FFFFFF"/>
          </a:solidFill>
        </p:spPr>
        <p:txBody>
          <a:bodyPr wrap="square" lIns="0" tIns="0" rIns="0" bIns="0" rtlCol="0"/>
          <a:lstStyle/>
          <a:p>
            <a:endParaRPr/>
          </a:p>
        </p:txBody>
      </p:sp>
      <p:sp>
        <p:nvSpPr>
          <p:cNvPr id="5" name="object 5"/>
          <p:cNvSpPr/>
          <p:nvPr/>
        </p:nvSpPr>
        <p:spPr>
          <a:xfrm>
            <a:off x="8322309" y="3389376"/>
            <a:ext cx="3781044" cy="269443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8641" y="434340"/>
            <a:ext cx="1874559" cy="391160"/>
          </a:xfrm>
          <a:prstGeom prst="rect">
            <a:avLst/>
          </a:prstGeom>
        </p:spPr>
        <p:txBody>
          <a:bodyPr vert="horz" wrap="square" lIns="0" tIns="12700" rIns="0" bIns="0" rtlCol="0">
            <a:spAutoFit/>
          </a:bodyPr>
          <a:lstStyle/>
          <a:p>
            <a:pPr marL="12700">
              <a:lnSpc>
                <a:spcPct val="100000"/>
              </a:lnSpc>
              <a:spcBef>
                <a:spcPts val="100"/>
              </a:spcBef>
            </a:pPr>
            <a:r>
              <a:rPr sz="2400" spc="204" dirty="0"/>
              <a:t>迭代方</a:t>
            </a:r>
            <a:r>
              <a:rPr sz="2400" dirty="0"/>
              <a:t>向</a:t>
            </a:r>
          </a:p>
        </p:txBody>
      </p:sp>
      <p:sp>
        <p:nvSpPr>
          <p:cNvPr id="3" name="object 3"/>
          <p:cNvSpPr/>
          <p:nvPr/>
        </p:nvSpPr>
        <p:spPr>
          <a:xfrm>
            <a:off x="215" y="0"/>
            <a:ext cx="1123861" cy="885101"/>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623513" y="2007019"/>
            <a:ext cx="5988659" cy="3283978"/>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1247025" y="1796444"/>
            <a:ext cx="3170555" cy="927100"/>
          </a:xfrm>
          <a:prstGeom prst="rect">
            <a:avLst/>
          </a:prstGeom>
        </p:spPr>
        <p:txBody>
          <a:bodyPr vert="horz" wrap="square" lIns="0" tIns="100330" rIns="0" bIns="0" rtlCol="0">
            <a:spAutoFit/>
          </a:bodyPr>
          <a:lstStyle/>
          <a:p>
            <a:pPr marL="12700">
              <a:lnSpc>
                <a:spcPct val="100000"/>
              </a:lnSpc>
              <a:spcBef>
                <a:spcPts val="790"/>
              </a:spcBef>
            </a:pPr>
            <a:r>
              <a:rPr sz="1800" b="1" dirty="0">
                <a:solidFill>
                  <a:srgbClr val="585858"/>
                </a:solidFill>
                <a:latin typeface="Microsoft YaHei"/>
                <a:cs typeface="Microsoft YaHei"/>
              </a:rPr>
              <a:t>产品体系</a:t>
            </a:r>
            <a:r>
              <a:rPr sz="1800" b="1" spc="5730" dirty="0">
                <a:solidFill>
                  <a:srgbClr val="585858"/>
                </a:solidFill>
                <a:latin typeface="Microsoft YaHei"/>
                <a:cs typeface="Microsoft YaHei"/>
              </a:rPr>
              <a:t>P1</a:t>
            </a:r>
            <a:endParaRPr sz="1800">
              <a:latin typeface="Microsoft YaHei"/>
              <a:cs typeface="Microsoft YaHei"/>
            </a:endParaRPr>
          </a:p>
          <a:p>
            <a:pPr marL="12700" marR="5080">
              <a:lnSpc>
                <a:spcPct val="119900"/>
              </a:lnSpc>
              <a:spcBef>
                <a:spcPts val="215"/>
              </a:spcBef>
            </a:pPr>
            <a:r>
              <a:rPr sz="1400" spc="20" dirty="0">
                <a:solidFill>
                  <a:srgbClr val="808080"/>
                </a:solidFill>
                <a:latin typeface="Microsoft YaHei"/>
                <a:cs typeface="Microsoft YaHei"/>
              </a:rPr>
              <a:t>产品创建、产品管理、支持产品/服务</a:t>
            </a:r>
            <a:r>
              <a:rPr sz="1400" dirty="0">
                <a:solidFill>
                  <a:srgbClr val="808080"/>
                </a:solidFill>
                <a:latin typeface="Microsoft YaHei"/>
                <a:cs typeface="Microsoft YaHei"/>
              </a:rPr>
              <a:t>组 合开</a:t>
            </a:r>
            <a:r>
              <a:rPr sz="1400" spc="5" dirty="0">
                <a:solidFill>
                  <a:srgbClr val="808080"/>
                </a:solidFill>
                <a:latin typeface="Microsoft YaHei"/>
                <a:cs typeface="Microsoft YaHei"/>
              </a:rPr>
              <a:t>单</a:t>
            </a:r>
            <a:endParaRPr sz="1400">
              <a:latin typeface="Microsoft YaHei"/>
              <a:cs typeface="Microsoft YaHei"/>
            </a:endParaRPr>
          </a:p>
        </p:txBody>
      </p:sp>
      <p:sp>
        <p:nvSpPr>
          <p:cNvPr id="6" name="object 6"/>
          <p:cNvSpPr txBox="1"/>
          <p:nvPr/>
        </p:nvSpPr>
        <p:spPr>
          <a:xfrm>
            <a:off x="8716200" y="3201991"/>
            <a:ext cx="2337435" cy="927100"/>
          </a:xfrm>
          <a:prstGeom prst="rect">
            <a:avLst/>
          </a:prstGeom>
        </p:spPr>
        <p:txBody>
          <a:bodyPr vert="horz" wrap="square" lIns="0" tIns="100330" rIns="0" bIns="0" rtlCol="0">
            <a:spAutoFit/>
          </a:bodyPr>
          <a:lstStyle/>
          <a:p>
            <a:pPr marL="12700">
              <a:lnSpc>
                <a:spcPct val="100000"/>
              </a:lnSpc>
              <a:spcBef>
                <a:spcPts val="790"/>
              </a:spcBef>
            </a:pPr>
            <a:r>
              <a:rPr sz="1800" b="1" dirty="0">
                <a:solidFill>
                  <a:srgbClr val="252525"/>
                </a:solidFill>
                <a:latin typeface="Microsoft YaHei"/>
                <a:cs typeface="Microsoft YaHei"/>
              </a:rPr>
              <a:t>产品体系</a:t>
            </a:r>
            <a:r>
              <a:rPr sz="1800" b="1" spc="4375" dirty="0">
                <a:solidFill>
                  <a:srgbClr val="252525"/>
                </a:solidFill>
                <a:latin typeface="Microsoft YaHei"/>
                <a:cs typeface="Microsoft YaHei"/>
              </a:rPr>
              <a:t>P4</a:t>
            </a:r>
            <a:endParaRPr sz="1800">
              <a:latin typeface="Microsoft YaHei"/>
              <a:cs typeface="Microsoft YaHei"/>
            </a:endParaRPr>
          </a:p>
          <a:p>
            <a:pPr marL="12700" marR="5080">
              <a:lnSpc>
                <a:spcPct val="119900"/>
              </a:lnSpc>
              <a:spcBef>
                <a:spcPts val="215"/>
              </a:spcBef>
            </a:pPr>
            <a:r>
              <a:rPr sz="1400" dirty="0">
                <a:solidFill>
                  <a:srgbClr val="404040"/>
                </a:solidFill>
                <a:latin typeface="Microsoft YaHei"/>
                <a:cs typeface="Microsoft YaHei"/>
              </a:rPr>
              <a:t>进销存管理：产品出入库、库 存盘点、门店库存调</a:t>
            </a:r>
            <a:r>
              <a:rPr sz="1400" spc="5" dirty="0">
                <a:solidFill>
                  <a:srgbClr val="404040"/>
                </a:solidFill>
                <a:latin typeface="Microsoft YaHei"/>
                <a:cs typeface="Microsoft YaHei"/>
              </a:rPr>
              <a:t>拨</a:t>
            </a:r>
            <a:endParaRPr sz="1400">
              <a:latin typeface="Microsoft YaHei"/>
              <a:cs typeface="Microsoft YaHei"/>
            </a:endParaRPr>
          </a:p>
        </p:txBody>
      </p:sp>
      <p:sp>
        <p:nvSpPr>
          <p:cNvPr id="7" name="object 7"/>
          <p:cNvSpPr txBox="1"/>
          <p:nvPr/>
        </p:nvSpPr>
        <p:spPr>
          <a:xfrm>
            <a:off x="7345286" y="4525509"/>
            <a:ext cx="2337435" cy="927100"/>
          </a:xfrm>
          <a:prstGeom prst="rect">
            <a:avLst/>
          </a:prstGeom>
        </p:spPr>
        <p:txBody>
          <a:bodyPr vert="horz" wrap="square" lIns="0" tIns="100330" rIns="0" bIns="0" rtlCol="0">
            <a:spAutoFit/>
          </a:bodyPr>
          <a:lstStyle/>
          <a:p>
            <a:pPr marL="12700">
              <a:lnSpc>
                <a:spcPct val="100000"/>
              </a:lnSpc>
              <a:spcBef>
                <a:spcPts val="790"/>
              </a:spcBef>
            </a:pPr>
            <a:r>
              <a:rPr sz="1800" b="1" dirty="0">
                <a:solidFill>
                  <a:srgbClr val="252525"/>
                </a:solidFill>
                <a:latin typeface="Microsoft YaHei"/>
                <a:cs typeface="Microsoft YaHei"/>
              </a:rPr>
              <a:t>产品体系</a:t>
            </a:r>
            <a:r>
              <a:rPr sz="1800" b="1" spc="4375" dirty="0">
                <a:solidFill>
                  <a:srgbClr val="252525"/>
                </a:solidFill>
                <a:latin typeface="Microsoft YaHei"/>
                <a:cs typeface="Microsoft YaHei"/>
              </a:rPr>
              <a:t>P3</a:t>
            </a:r>
            <a:endParaRPr sz="1800">
              <a:latin typeface="Microsoft YaHei"/>
              <a:cs typeface="Microsoft YaHei"/>
            </a:endParaRPr>
          </a:p>
          <a:p>
            <a:pPr marL="12700" marR="5080">
              <a:lnSpc>
                <a:spcPct val="119900"/>
              </a:lnSpc>
              <a:spcBef>
                <a:spcPts val="215"/>
              </a:spcBef>
            </a:pPr>
            <a:r>
              <a:rPr sz="1400" dirty="0">
                <a:solidFill>
                  <a:srgbClr val="404040"/>
                </a:solidFill>
                <a:latin typeface="Microsoft YaHei"/>
                <a:cs typeface="Microsoft YaHei"/>
              </a:rPr>
              <a:t>配送方式支持快递发货和同城 配</a:t>
            </a:r>
            <a:r>
              <a:rPr sz="1400" spc="5" dirty="0">
                <a:solidFill>
                  <a:srgbClr val="404040"/>
                </a:solidFill>
                <a:latin typeface="Microsoft YaHei"/>
                <a:cs typeface="Microsoft YaHei"/>
              </a:rPr>
              <a:t>送</a:t>
            </a:r>
            <a:endParaRPr sz="1400">
              <a:latin typeface="Microsoft YaHei"/>
              <a:cs typeface="Microsoft YaHei"/>
            </a:endParaRPr>
          </a:p>
        </p:txBody>
      </p:sp>
      <p:sp>
        <p:nvSpPr>
          <p:cNvPr id="8" name="object 8"/>
          <p:cNvSpPr txBox="1"/>
          <p:nvPr/>
        </p:nvSpPr>
        <p:spPr>
          <a:xfrm>
            <a:off x="2088032" y="4525509"/>
            <a:ext cx="1981835" cy="671195"/>
          </a:xfrm>
          <a:prstGeom prst="rect">
            <a:avLst/>
          </a:prstGeom>
        </p:spPr>
        <p:txBody>
          <a:bodyPr vert="horz" wrap="square" lIns="0" tIns="100330" rIns="0" bIns="0" rtlCol="0">
            <a:spAutoFit/>
          </a:bodyPr>
          <a:lstStyle/>
          <a:p>
            <a:pPr marL="12700">
              <a:lnSpc>
                <a:spcPct val="100000"/>
              </a:lnSpc>
              <a:spcBef>
                <a:spcPts val="790"/>
              </a:spcBef>
            </a:pPr>
            <a:r>
              <a:rPr sz="1800" b="1" dirty="0">
                <a:solidFill>
                  <a:srgbClr val="585858"/>
                </a:solidFill>
                <a:latin typeface="Microsoft YaHei"/>
                <a:cs typeface="Microsoft YaHei"/>
              </a:rPr>
              <a:t>产品体系</a:t>
            </a:r>
            <a:r>
              <a:rPr sz="1800" b="1" spc="2975" dirty="0">
                <a:solidFill>
                  <a:srgbClr val="585858"/>
                </a:solidFill>
                <a:latin typeface="Microsoft YaHei"/>
                <a:cs typeface="Microsoft YaHei"/>
              </a:rPr>
              <a:t>P2</a:t>
            </a:r>
            <a:endParaRPr sz="1800">
              <a:latin typeface="Microsoft YaHei"/>
              <a:cs typeface="Microsoft YaHei"/>
            </a:endParaRPr>
          </a:p>
          <a:p>
            <a:pPr marL="12700">
              <a:lnSpc>
                <a:spcPct val="100000"/>
              </a:lnSpc>
              <a:spcBef>
                <a:spcPts val="550"/>
              </a:spcBef>
            </a:pPr>
            <a:r>
              <a:rPr sz="1400" dirty="0">
                <a:solidFill>
                  <a:srgbClr val="808080"/>
                </a:solidFill>
                <a:latin typeface="Microsoft YaHei"/>
                <a:cs typeface="Microsoft YaHei"/>
              </a:rPr>
              <a:t>产品支持线上购买和兑</a:t>
            </a:r>
            <a:r>
              <a:rPr sz="1400" spc="5" dirty="0">
                <a:solidFill>
                  <a:srgbClr val="808080"/>
                </a:solidFill>
                <a:latin typeface="Microsoft YaHei"/>
                <a:cs typeface="Microsoft YaHei"/>
              </a:rPr>
              <a:t>换</a:t>
            </a:r>
            <a:endParaRPr sz="1400">
              <a:latin typeface="Microsoft YaHei"/>
              <a:cs typeface="Microsoft YaHei"/>
            </a:endParaRPr>
          </a:p>
        </p:txBody>
      </p:sp>
      <p:pic>
        <p:nvPicPr>
          <p:cNvPr id="9" name="图片 8" descr="文本&#10;&#10;描述已自动生成">
            <a:extLst>
              <a:ext uri="{FF2B5EF4-FFF2-40B4-BE49-F238E27FC236}">
                <a16:creationId xmlns:a16="http://schemas.microsoft.com/office/drawing/2014/main" id="{872FCD2C-128C-4371-9643-89A5E81EFF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8689" y="0"/>
            <a:ext cx="2019102" cy="69007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23544"/>
            <a:ext cx="12192000" cy="5076444"/>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755015" y="2663825"/>
            <a:ext cx="5000625" cy="939800"/>
          </a:xfrm>
          <a:prstGeom prst="rect">
            <a:avLst/>
          </a:prstGeom>
        </p:spPr>
        <p:txBody>
          <a:bodyPr vert="horz" wrap="square" lIns="0" tIns="12700" rIns="0" bIns="0" rtlCol="0">
            <a:spAutoFit/>
          </a:bodyPr>
          <a:lstStyle/>
          <a:p>
            <a:pPr marL="12700">
              <a:lnSpc>
                <a:spcPct val="100000"/>
              </a:lnSpc>
              <a:spcBef>
                <a:spcPts val="100"/>
              </a:spcBef>
              <a:tabLst>
                <a:tab pos="1161415" algn="l"/>
                <a:tab pos="2310765" algn="l"/>
                <a:tab pos="3460115" algn="l"/>
              </a:tabLst>
            </a:pPr>
            <a:r>
              <a:rPr sz="6000" dirty="0">
                <a:solidFill>
                  <a:srgbClr val="FFFFFF"/>
                </a:solidFill>
              </a:rPr>
              <a:t>感	谢	参	</a:t>
            </a:r>
            <a:r>
              <a:rPr sz="6000" spc="25" dirty="0">
                <a:solidFill>
                  <a:srgbClr val="FFFFFF"/>
                </a:solidFill>
              </a:rPr>
              <a:t>与</a:t>
            </a:r>
            <a:r>
              <a:rPr sz="6000" dirty="0">
                <a:solidFill>
                  <a:srgbClr val="FFFFFF"/>
                </a:solidFill>
              </a:rPr>
              <a:t>！</a:t>
            </a:r>
            <a:endParaRPr sz="6000"/>
          </a:p>
        </p:txBody>
      </p:sp>
      <p:pic>
        <p:nvPicPr>
          <p:cNvPr id="4" name="图片 3" descr="文本&#10;&#10;描述已自动生成">
            <a:extLst>
              <a:ext uri="{FF2B5EF4-FFF2-40B4-BE49-F238E27FC236}">
                <a16:creationId xmlns:a16="http://schemas.microsoft.com/office/drawing/2014/main" id="{2ECE44A4-C00D-4B4E-BCB7-357AC257FD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8689" y="0"/>
            <a:ext cx="2019102" cy="69007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TotalTime>
  <Words>310</Words>
  <Application>Microsoft Office PowerPoint</Application>
  <PresentationFormat>宽屏</PresentationFormat>
  <Paragraphs>78</Paragraphs>
  <Slides>22</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22</vt:i4>
      </vt:variant>
    </vt:vector>
  </HeadingPairs>
  <TitlesOfParts>
    <vt:vector size="27" baseType="lpstr">
      <vt:lpstr>Microsoft JhengHei</vt:lpstr>
      <vt:lpstr>Microsoft YaHei</vt:lpstr>
      <vt:lpstr>Arial</vt:lpstr>
      <vt:lpstr>Calibri</vt:lpstr>
      <vt:lpstr>Office Theme</vt:lpstr>
      <vt:lpstr>PowerPoint 演示文稿</vt:lpstr>
      <vt:lpstr>门店系统简介</vt:lpstr>
      <vt:lpstr>目 录</vt:lpstr>
      <vt:lpstr>产品管理功能产生背景</vt:lpstr>
      <vt:lpstr>服务型门店 服务型门店不论是美业还是其他行业，店内都会有配套 的产品耗材或者是提供售卖的产品。对商家来说，更希 望可以通过店内产品的曝光提升会员对店铺的认知度， 也可以使用产品与服务组合开单来满足更多售卖收银场 景。</vt:lpstr>
      <vt:lpstr>产品管理功能简介</vt:lpstr>
      <vt:lpstr>功能展示效果</vt:lpstr>
      <vt:lpstr>应用场景举例</vt:lpstr>
      <vt:lpstr>PowerPoint 演示文稿</vt:lpstr>
      <vt:lpstr>产品管理功能作用</vt:lpstr>
      <vt:lpstr>产品管理功能使用</vt:lpstr>
      <vt:lpstr>案例-健身房</vt:lpstr>
      <vt:lpstr>案例应用1-产品添加与上架</vt:lpstr>
      <vt:lpstr>案例应用2-在线购买产品</vt:lpstr>
      <vt:lpstr>案例应用2-在线购买产品</vt:lpstr>
      <vt:lpstr>案例应用3-线下开单购买</vt:lpstr>
      <vt:lpstr>案例应用4-积分商城兑换产品</vt:lpstr>
      <vt:lpstr>案例应用4-积分商城兑换产品</vt:lpstr>
      <vt:lpstr>案例应用5-库存查询</vt:lpstr>
      <vt:lpstr>功 能 规 划</vt:lpstr>
      <vt:lpstr>迭代方向</vt:lpstr>
      <vt:lpstr>感 谢 参 与！</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张 成</cp:lastModifiedBy>
  <cp:revision>3</cp:revision>
  <dcterms:created xsi:type="dcterms:W3CDTF">2020-10-21T00:54:52Z</dcterms:created>
  <dcterms:modified xsi:type="dcterms:W3CDTF">2021-02-07T02:36:31Z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2020-10-15T00:00:00Z</vt:filetime>
  </property>
  <property fmtid="{D5CDD505-2E9C-101B-9397-08002B2CF9AE}" pid="3" name="Creator">
    <vt:lpwstr>WPS 演示</vt:lpwstr>
  </property>
  <property fmtid="{D5CDD505-2E9C-101B-9397-08002B2CF9AE}" pid="4" name="LastSaved">
    <vt:filetime>2020-10-21T00:00:00Z</vt:filetime>
  </property>
</Properties>
</file>