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66651B-1F6B-4190-A9B1-F8D53F9F1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DAEED67-6241-4F35-980F-EA4BF6D2E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1823-B6D9-4258-B77B-EC5A799D2887}" type="datetimeFigureOut">
              <a:rPr lang="zh-CN" altLang="en-US" smtClean="0"/>
              <a:t>2021/2/7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0F6A257-231D-4E79-B11E-7E3853E18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6AC9868-16B6-4AD6-95EF-0F0A9A88A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DAD46-628E-4A01-ACB9-847FFE858B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832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0831737-7EF7-401C-8FE4-CED2084DF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968E1CF-9384-4235-BC3E-BC96FD7B9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9B4928-E225-4D44-B59E-7C75476FED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B1823-B6D9-4258-B77B-EC5A799D2887}" type="datetimeFigureOut">
              <a:rPr lang="zh-CN" altLang="en-US" smtClean="0"/>
              <a:t>2021/2/7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217169-116D-4A92-8167-18BA1BBF55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38C2A1-0935-420A-AD99-C94B044C7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DAD46-628E-4A01-ACB9-847FFE858B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63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0EE225D-80EA-4E65-8BD7-86A4F1030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FE14A4D-38E4-4523-A3E0-F499A4D96C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073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8D4E3B8D-1DF0-41F3-82AF-490B6400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550359A-B792-40F8-9127-512FFCA72C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701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88FADEB-1DFD-4DBF-BD8D-9413C9150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0D53690-05F9-4D3C-AEB4-E8B634E9F0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074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93F07DA-F29F-48D9-B1B6-C2CEA3E70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722E5B8-F3E7-49A3-81BE-DA6C47CB52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587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B55A8EB-3221-4217-B7C8-9226B2E2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814D127-5F33-4394-B1EF-6D761AD651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427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EF4534E-103B-4157-B4FB-E94377318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B188E4C-43BE-4A80-9B73-EAA231FFC6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7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20F8F78-5F0C-4BB8-9072-C380AE48B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E60379D-2347-4A33-991F-C7C8E16CAA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31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A1A7355-DB41-4F53-8741-173D7F1E7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533443E-A4D2-4088-8DEB-B2856EE128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50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71FEBCF-938F-43D7-8920-4E0405EFC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C22F628-3522-4F7F-AB3C-4B19F92812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962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232B3F6-CD6F-447B-A2D3-105C4B372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BACFEE6-8445-40B5-AAA5-B284412FE3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84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3388566-71A5-49E7-98F1-252F53013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F419761-5E25-4655-993F-BCE36FC843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77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15EC5A5-9796-468C-B629-E86A64E82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F9B7F6E-E0B2-428A-B6D9-72C1F09B3A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47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FEB7F88-CD97-4AE5-8C7B-7C386E550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A9DA305-CA8D-40B6-BF0D-76D3418D4A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19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FB90360-A492-4146-8A5D-9013B697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2959FA5-4439-4241-82BE-046C55798F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197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D579B55-4299-4702-BAD0-ABBB1AC90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49012F4-2362-4FF9-A585-D5560348E7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04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6CEA6C2-E57B-441F-9D29-E5FDAE72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1E69465-4A4F-4A76-8EE7-486062A10D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31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F5337BF-B612-406A-AD91-C278D886D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4C456CE-235E-4FE7-BFEC-E299512CDC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76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439BDDA-CF7F-4B30-AA10-37FE24D5A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3B77BB0-6E52-4E07-A792-45E03412FB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85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5BB681D-0874-474D-BBB5-93068B2E8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6649980-79A6-4396-85A5-1BDA78D38C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63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C1910C8-2CF3-4312-AC97-C2098A272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8768A4E-A0F6-4351-9DB7-8BE7398B3B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73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83EBAD58-1180-4ECD-8E3D-6C488B73D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2043754-3247-4952-8368-D5EFCC5679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776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12E86BB-D91F-4132-A8AC-1EF7C64B8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B85B6C0-968C-4858-B3E9-17D582DD2F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454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0E66255-D5F3-430B-823E-7E468EA6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3AB7007-7854-465D-83C2-2FC93D1E9E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01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7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LENOVO</cp:lastModifiedBy>
  <cp:revision>1</cp:revision>
  <dcterms:created xsi:type="dcterms:W3CDTF">2021-02-07T02:55:48Z</dcterms:created>
  <dcterms:modified xsi:type="dcterms:W3CDTF">2021-02-07T02:55:48Z</dcterms:modified>
</cp:coreProperties>
</file>