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sldIdLst>
    <p:sldId id="350" r:id="rId3"/>
    <p:sldId id="351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79" r:id="rId31"/>
    <p:sldId id="380" r:id="rId32"/>
    <p:sldId id="381" r:id="rId33"/>
    <p:sldId id="382" r:id="rId34"/>
    <p:sldId id="383" r:id="rId35"/>
    <p:sldId id="384" r:id="rId36"/>
    <p:sldId id="385" r:id="rId37"/>
    <p:sldId id="386" r:id="rId38"/>
    <p:sldId id="387" r:id="rId39"/>
    <p:sldId id="388" r:id="rId40"/>
    <p:sldId id="389" r:id="rId41"/>
    <p:sldId id="390" r:id="rId42"/>
    <p:sldId id="391" r:id="rId43"/>
    <p:sldId id="392" r:id="rId44"/>
    <p:sldId id="393" r:id="rId45"/>
    <p:sldId id="394" r:id="rId46"/>
    <p:sldId id="395" r:id="rId47"/>
    <p:sldId id="396" r:id="rId48"/>
    <p:sldId id="397" r:id="rId49"/>
    <p:sldId id="398" r:id="rId50"/>
    <p:sldId id="399" r:id="rId51"/>
    <p:sldId id="400" r:id="rId52"/>
    <p:sldId id="401" r:id="rId53"/>
    <p:sldId id="402" r:id="rId54"/>
    <p:sldId id="403" r:id="rId55"/>
    <p:sldId id="404" r:id="rId56"/>
    <p:sldId id="405" r:id="rId57"/>
    <p:sldId id="406" r:id="rId58"/>
    <p:sldId id="407" r:id="rId59"/>
    <p:sldId id="408" r:id="rId60"/>
    <p:sldId id="409" r:id="rId61"/>
    <p:sldId id="441" r:id="rId62"/>
    <p:sldId id="412" r:id="rId63"/>
    <p:sldId id="414" r:id="rId64"/>
    <p:sldId id="415" r:id="rId65"/>
    <p:sldId id="416" r:id="rId66"/>
    <p:sldId id="418" r:id="rId67"/>
    <p:sldId id="419" r:id="rId68"/>
    <p:sldId id="420" r:id="rId69"/>
    <p:sldId id="421" r:id="rId70"/>
    <p:sldId id="422" r:id="rId71"/>
    <p:sldId id="423" r:id="rId72"/>
    <p:sldId id="424" r:id="rId73"/>
    <p:sldId id="425" r:id="rId74"/>
    <p:sldId id="426" r:id="rId75"/>
    <p:sldId id="427" r:id="rId76"/>
    <p:sldId id="428" r:id="rId77"/>
    <p:sldId id="429" r:id="rId78"/>
    <p:sldId id="430" r:id="rId79"/>
    <p:sldId id="431" r:id="rId80"/>
    <p:sldId id="476" r:id="rId81"/>
    <p:sldId id="477" r:id="rId82"/>
    <p:sldId id="478" r:id="rId83"/>
    <p:sldId id="479" r:id="rId84"/>
    <p:sldId id="480" r:id="rId85"/>
    <p:sldId id="481" r:id="rId86"/>
    <p:sldId id="482" r:id="rId87"/>
    <p:sldId id="483" r:id="rId88"/>
    <p:sldId id="484" r:id="rId89"/>
    <p:sldId id="485" r:id="rId90"/>
    <p:sldId id="486" r:id="rId91"/>
    <p:sldId id="487" r:id="rId92"/>
    <p:sldId id="488" r:id="rId93"/>
    <p:sldId id="489" r:id="rId94"/>
    <p:sldId id="490" r:id="rId95"/>
    <p:sldId id="491" r:id="rId96"/>
    <p:sldId id="492" r:id="rId97"/>
    <p:sldId id="493" r:id="rId98"/>
    <p:sldId id="494" r:id="rId99"/>
    <p:sldId id="495" r:id="rId100"/>
    <p:sldId id="496" r:id="rId101"/>
    <p:sldId id="497" r:id="rId102"/>
    <p:sldId id="498" r:id="rId103"/>
    <p:sldId id="499" r:id="rId104"/>
    <p:sldId id="500" r:id="rId105"/>
    <p:sldId id="501" r:id="rId106"/>
    <p:sldId id="502" r:id="rId107"/>
    <p:sldId id="503" r:id="rId108"/>
    <p:sldId id="504" r:id="rId109"/>
    <p:sldId id="448" r:id="rId110"/>
  </p:sldIdLst>
  <p:sldSz cx="7559675" cy="10691495"/>
  <p:notesSz cx="10234295" cy="710374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3" Type="http://schemas.openxmlformats.org/officeDocument/2006/relationships/tableStyles" Target="tableStyles.xml"/><Relationship Id="rId112" Type="http://schemas.openxmlformats.org/officeDocument/2006/relationships/viewProps" Target="viewProps.xml"/><Relationship Id="rId111" Type="http://schemas.openxmlformats.org/officeDocument/2006/relationships/presProps" Target="presProps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45216" y="1750438"/>
            <a:ext cx="5671297" cy="3723703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45216" y="5617742"/>
            <a:ext cx="5671297" cy="2582328"/>
          </a:xfrm>
        </p:spPr>
        <p:txBody>
          <a:bodyPr/>
          <a:lstStyle>
            <a:lvl1pPr marL="0" indent="0" algn="ctr">
              <a:buNone/>
              <a:defRPr sz="1985"/>
            </a:lvl1pPr>
            <a:lvl2pPr marL="378460" indent="0" algn="ctr">
              <a:buNone/>
              <a:defRPr sz="1650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0"/>
            </a:lvl4pPr>
            <a:lvl5pPr marL="1512570" indent="0" algn="ctr">
              <a:buNone/>
              <a:defRPr sz="1320"/>
            </a:lvl5pPr>
            <a:lvl6pPr marL="1889760" indent="0" algn="ctr">
              <a:buNone/>
              <a:defRPr sz="1320"/>
            </a:lvl6pPr>
            <a:lvl7pPr marL="2268220" indent="0" algn="ctr">
              <a:buNone/>
              <a:defRPr sz="1320"/>
            </a:lvl7pPr>
            <a:lvl8pPr marL="2646045" indent="0" algn="ctr">
              <a:buNone/>
              <a:defRPr sz="1320"/>
            </a:lvl8pPr>
            <a:lvl9pPr marL="3023870" indent="0" algn="ctr">
              <a:buNone/>
              <a:defRPr sz="132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5930" y="2666509"/>
            <a:ext cx="6521991" cy="4449131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15930" y="7157731"/>
            <a:ext cx="6521991" cy="233969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1pPr>
            <a:lvl2pPr marL="37846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12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82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19869" y="2847246"/>
            <a:ext cx="3213735" cy="67863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28125" y="2847246"/>
            <a:ext cx="3213735" cy="67863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854" y="569449"/>
            <a:ext cx="6521991" cy="206734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6062" y="2773654"/>
            <a:ext cx="3022691" cy="1284974"/>
          </a:xfrm>
        </p:spPr>
        <p:txBody>
          <a:bodyPr anchor="ctr" anchorCtr="0"/>
          <a:lstStyle>
            <a:lvl1pPr marL="0" indent="0">
              <a:buNone/>
              <a:defRPr sz="2315"/>
            </a:lvl1pPr>
            <a:lvl2pPr marL="378460" indent="0">
              <a:buNone/>
              <a:defRPr sz="1985"/>
            </a:lvl2pPr>
            <a:lvl3pPr marL="755650" indent="0">
              <a:buNone/>
              <a:defRPr sz="1650"/>
            </a:lvl3pPr>
            <a:lvl4pPr marL="1134110" indent="0">
              <a:buNone/>
              <a:defRPr sz="1490"/>
            </a:lvl4pPr>
            <a:lvl5pPr marL="1512570" indent="0">
              <a:buNone/>
              <a:defRPr sz="1490"/>
            </a:lvl5pPr>
            <a:lvl6pPr marL="1889760" indent="0">
              <a:buNone/>
              <a:defRPr sz="1490"/>
            </a:lvl6pPr>
            <a:lvl7pPr marL="2268220" indent="0">
              <a:buNone/>
              <a:defRPr sz="1490"/>
            </a:lvl7pPr>
            <a:lvl8pPr marL="2646045" indent="0">
              <a:buNone/>
              <a:defRPr sz="1490"/>
            </a:lvl8pPr>
            <a:lvl9pPr marL="3023870" indent="0">
              <a:buNone/>
              <a:defRPr sz="149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6062" y="4156927"/>
            <a:ext cx="3022691" cy="54964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880681" y="2773654"/>
            <a:ext cx="3037577" cy="1284974"/>
          </a:xfrm>
        </p:spPr>
        <p:txBody>
          <a:bodyPr anchor="ctr" anchorCtr="0"/>
          <a:lstStyle>
            <a:lvl1pPr marL="0" indent="0">
              <a:buNone/>
              <a:defRPr sz="2315"/>
            </a:lvl1pPr>
            <a:lvl2pPr marL="378460" indent="0">
              <a:buNone/>
              <a:defRPr sz="1985"/>
            </a:lvl2pPr>
            <a:lvl3pPr marL="755650" indent="0">
              <a:buNone/>
              <a:defRPr sz="1650"/>
            </a:lvl3pPr>
            <a:lvl4pPr marL="1134110" indent="0">
              <a:buNone/>
              <a:defRPr sz="1490"/>
            </a:lvl4pPr>
            <a:lvl5pPr marL="1512570" indent="0">
              <a:buNone/>
              <a:defRPr sz="1490"/>
            </a:lvl5pPr>
            <a:lvl6pPr marL="1889760" indent="0">
              <a:buNone/>
              <a:defRPr sz="1490"/>
            </a:lvl6pPr>
            <a:lvl7pPr marL="2268220" indent="0">
              <a:buNone/>
              <a:defRPr sz="1490"/>
            </a:lvl7pPr>
            <a:lvl8pPr marL="2646045" indent="0">
              <a:buNone/>
              <a:defRPr sz="1490"/>
            </a:lvl8pPr>
            <a:lvl9pPr marL="3023870" indent="0">
              <a:buNone/>
              <a:defRPr sz="149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880681" y="4156927"/>
            <a:ext cx="3037577" cy="54964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854" y="713050"/>
            <a:ext cx="2583435" cy="2495673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214720" y="713051"/>
            <a:ext cx="3828125" cy="8427849"/>
          </a:xfrm>
        </p:spPr>
        <p:txBody>
          <a:bodyPr/>
          <a:lstStyle>
            <a:lvl1pPr marL="0" indent="0">
              <a:buNone/>
              <a:defRPr sz="2645"/>
            </a:lvl1pPr>
            <a:lvl2pPr marL="378460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0"/>
            </a:lvl4pPr>
            <a:lvl5pPr marL="1512570" indent="0">
              <a:buNone/>
              <a:defRPr sz="1650"/>
            </a:lvl5pPr>
            <a:lvl6pPr marL="1889760" indent="0">
              <a:buNone/>
              <a:defRPr sz="1650"/>
            </a:lvl6pPr>
            <a:lvl7pPr marL="2268220" indent="0">
              <a:buNone/>
              <a:defRPr sz="1650"/>
            </a:lvl7pPr>
            <a:lvl8pPr marL="2646045" indent="0">
              <a:buNone/>
              <a:defRPr sz="1650"/>
            </a:lvl8pPr>
            <a:lvl9pPr marL="3023870" indent="0">
              <a:buNone/>
              <a:defRPr sz="165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20854" y="3208723"/>
            <a:ext cx="2583435" cy="5944556"/>
          </a:xfrm>
        </p:spPr>
        <p:txBody>
          <a:bodyPr/>
          <a:lstStyle>
            <a:lvl1pPr marL="0" indent="0">
              <a:buNone/>
              <a:defRPr sz="1650"/>
            </a:lvl1pPr>
            <a:lvl2pPr marL="378460" indent="0">
              <a:buNone/>
              <a:defRPr sz="1490"/>
            </a:lvl2pPr>
            <a:lvl3pPr marL="755650" indent="0">
              <a:buNone/>
              <a:defRPr sz="1320"/>
            </a:lvl3pPr>
            <a:lvl4pPr marL="1134110" indent="0">
              <a:buNone/>
              <a:defRPr sz="1160"/>
            </a:lvl4pPr>
            <a:lvl5pPr marL="1512570" indent="0">
              <a:buNone/>
              <a:defRPr sz="1160"/>
            </a:lvl5pPr>
            <a:lvl6pPr marL="1889760" indent="0">
              <a:buNone/>
              <a:defRPr sz="1160"/>
            </a:lvl6pPr>
            <a:lvl7pPr marL="2268220" indent="0">
              <a:buNone/>
              <a:defRPr sz="1160"/>
            </a:lvl7pPr>
            <a:lvl8pPr marL="2646045" indent="0">
              <a:buNone/>
              <a:defRPr sz="1160"/>
            </a:lvl8pPr>
            <a:lvl9pPr marL="3023870" indent="0">
              <a:buNone/>
              <a:defRPr sz="116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411362" y="569449"/>
            <a:ext cx="1630498" cy="906414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19869" y="569449"/>
            <a:ext cx="4796972" cy="906414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19869" y="569449"/>
            <a:ext cx="6521991" cy="906414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19869" y="569449"/>
            <a:ext cx="6521991" cy="206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19869" y="2847246"/>
            <a:ext cx="6521991" cy="6786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19869" y="9913369"/>
            <a:ext cx="1701389" cy="56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04823" y="9913369"/>
            <a:ext cx="2552083" cy="56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340471" y="9913369"/>
            <a:ext cx="1701389" cy="56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42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334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053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745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565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84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25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9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0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6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7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8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9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0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1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2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3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4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5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7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8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9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0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1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2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3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4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5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6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7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8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9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0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1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2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4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5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6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7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8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9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0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1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2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3.jpe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4.jpe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5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6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封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347" y="382522"/>
            <a:ext cx="7138670" cy="9909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Tm="60000">
        <p:pull/>
      </p:transition>
    </mc:Choice>
    <mc:Fallback>
      <p:transition spd="med" advTm="60000">
        <p:pull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封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490" y="353060"/>
            <a:ext cx="7138670" cy="990917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序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185" y="399415"/>
            <a:ext cx="7138670" cy="990917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39090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39090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240" y="342900"/>
            <a:ext cx="734568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560" y="342900"/>
            <a:ext cx="7235825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95" y="340995"/>
            <a:ext cx="723265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1750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845" y="340995"/>
            <a:ext cx="724535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65" y="340360"/>
            <a:ext cx="723265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2900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2265"/>
            <a:ext cx="7239000" cy="1000633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39090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39090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115" y="339090"/>
            <a:ext cx="724535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39725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39725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39725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39090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360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40995"/>
            <a:ext cx="7239000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750" y="340995"/>
            <a:ext cx="7242175" cy="1000950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90" y="339725"/>
            <a:ext cx="7239000" cy="10012680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337820"/>
            <a:ext cx="7239000" cy="1001585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封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185" y="391160"/>
            <a:ext cx="7138670" cy="9909175"/>
          </a:xfrm>
          <a:prstGeom prst="rect">
            <a:avLst/>
          </a:prstGeom>
        </p:spPr>
      </p:pic>
    </p:spTree>
  </p:cSld>
  <p:clrMapOvr>
    <a:masterClrMapping/>
  </p:clrMapOvr>
  <p:transition spd="med" advTm="60000">
    <p:pull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108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108</vt:i4>
      </vt:variant>
    </vt:vector>
  </HeadingPairs>
  <TitlesOfParts>
    <vt:vector size="116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</cp:revision>
  <dcterms:created xsi:type="dcterms:W3CDTF">2018-04-23T06:16:00Z</dcterms:created>
  <dcterms:modified xsi:type="dcterms:W3CDTF">2018-05-05T05:45:17Z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