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734" r:id="rId3"/>
    <p:sldId id="735" r:id="rId4"/>
    <p:sldId id="776" r:id="rId5"/>
    <p:sldId id="787" r:id="rId6"/>
    <p:sldId id="784" r:id="rId7"/>
    <p:sldId id="764" r:id="rId8"/>
    <p:sldId id="761" r:id="rId9"/>
  </p:sldIdLst>
  <p:sldSz cx="9144000" cy="5144135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7A67"/>
    <a:srgbClr val="0A276F"/>
    <a:srgbClr val="979B9C"/>
    <a:srgbClr val="E87448"/>
    <a:srgbClr val="DF5B5B"/>
    <a:srgbClr val="656DA3"/>
    <a:srgbClr val="2C4E78"/>
    <a:srgbClr val="3F6EAD"/>
    <a:srgbClr val="EC1739"/>
    <a:srgbClr val="E700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294" autoAdjust="0"/>
  </p:normalViewPr>
  <p:slideViewPr>
    <p:cSldViewPr>
      <p:cViewPr varScale="1">
        <p:scale>
          <a:sx n="83" d="100"/>
          <a:sy n="83" d="100"/>
        </p:scale>
        <p:origin x="-1182" y="-78"/>
      </p:cViewPr>
      <p:guideLst>
        <p:guide orient="horz" pos="1495"/>
        <p:guide pos="303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6280" y="1143000"/>
            <a:ext cx="54854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65398" y="0"/>
            <a:ext cx="8338522" cy="5144135"/>
            <a:chOff x="220531" y="0"/>
            <a:chExt cx="11118029" cy="6858000"/>
          </a:xfrm>
        </p:grpSpPr>
        <p:grpSp>
          <p:nvGrpSpPr>
            <p:cNvPr id="8" name="组合 7"/>
            <p:cNvGrpSpPr/>
            <p:nvPr/>
          </p:nvGrpSpPr>
          <p:grpSpPr>
            <a:xfrm>
              <a:off x="8564880" y="5384482"/>
              <a:ext cx="2773680" cy="1473518"/>
              <a:chOff x="8564880" y="5384482"/>
              <a:chExt cx="2773680" cy="1473518"/>
            </a:xfrm>
          </p:grpSpPr>
          <p:sp>
            <p:nvSpPr>
              <p:cNvPr id="12" name="任意多边形 11"/>
              <p:cNvSpPr/>
              <p:nvPr/>
            </p:nvSpPr>
            <p:spPr>
              <a:xfrm>
                <a:off x="8564880" y="5384482"/>
                <a:ext cx="2773680" cy="1473518"/>
              </a:xfrm>
              <a:custGeom>
                <a:avLst/>
                <a:gdLst>
                  <a:gd name="connsiteX0" fmla="*/ 2763520 w 5527040"/>
                  <a:gd name="connsiteY0" fmla="*/ 0 h 2936240"/>
                  <a:gd name="connsiteX1" fmla="*/ 5527040 w 5527040"/>
                  <a:gd name="connsiteY1" fmla="*/ 2936240 h 2936240"/>
                  <a:gd name="connsiteX2" fmla="*/ 4828988 w 5527040"/>
                  <a:gd name="connsiteY2" fmla="*/ 2936240 h 2936240"/>
                  <a:gd name="connsiteX3" fmla="*/ 2763520 w 5527040"/>
                  <a:gd name="connsiteY3" fmla="*/ 741680 h 2936240"/>
                  <a:gd name="connsiteX4" fmla="*/ 698052 w 5527040"/>
                  <a:gd name="connsiteY4" fmla="*/ 2936240 h 2936240"/>
                  <a:gd name="connsiteX5" fmla="*/ 0 w 5527040"/>
                  <a:gd name="connsiteY5" fmla="*/ 2936240 h 2936240"/>
                  <a:gd name="connsiteX6" fmla="*/ 2763520 w 5527040"/>
                  <a:gd name="connsiteY6" fmla="*/ 0 h 2936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27040" h="2936240">
                    <a:moveTo>
                      <a:pt x="2763520" y="0"/>
                    </a:moveTo>
                    <a:lnTo>
                      <a:pt x="5527040" y="2936240"/>
                    </a:lnTo>
                    <a:lnTo>
                      <a:pt x="4828988" y="2936240"/>
                    </a:lnTo>
                    <a:lnTo>
                      <a:pt x="2763520" y="741680"/>
                    </a:lnTo>
                    <a:lnTo>
                      <a:pt x="698052" y="2936240"/>
                    </a:lnTo>
                    <a:lnTo>
                      <a:pt x="0" y="2936240"/>
                    </a:lnTo>
                    <a:lnTo>
                      <a:pt x="276352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3" name="任意多边形 12"/>
              <p:cNvSpPr/>
              <p:nvPr/>
            </p:nvSpPr>
            <p:spPr>
              <a:xfrm>
                <a:off x="9497658" y="6375559"/>
                <a:ext cx="908124" cy="482441"/>
              </a:xfrm>
              <a:custGeom>
                <a:avLst/>
                <a:gdLst>
                  <a:gd name="connsiteX0" fmla="*/ 2065468 w 4130936"/>
                  <a:gd name="connsiteY0" fmla="*/ 0 h 2194560"/>
                  <a:gd name="connsiteX1" fmla="*/ 4130936 w 4130936"/>
                  <a:gd name="connsiteY1" fmla="*/ 2194560 h 2194560"/>
                  <a:gd name="connsiteX2" fmla="*/ 0 w 4130936"/>
                  <a:gd name="connsiteY2" fmla="*/ 2194560 h 2194560"/>
                  <a:gd name="connsiteX3" fmla="*/ 2065468 w 4130936"/>
                  <a:gd name="connsiteY3" fmla="*/ 0 h 2194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30936" h="2194560">
                    <a:moveTo>
                      <a:pt x="2065468" y="0"/>
                    </a:moveTo>
                    <a:lnTo>
                      <a:pt x="4130936" y="2194560"/>
                    </a:lnTo>
                    <a:lnTo>
                      <a:pt x="0" y="2194560"/>
                    </a:lnTo>
                    <a:lnTo>
                      <a:pt x="206546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220531" y="0"/>
              <a:ext cx="5463811" cy="2534822"/>
              <a:chOff x="220531" y="0"/>
              <a:chExt cx="5463811" cy="2534822"/>
            </a:xfrm>
          </p:grpSpPr>
          <p:sp>
            <p:nvSpPr>
              <p:cNvPr id="10" name="任意多边形 9"/>
              <p:cNvSpPr/>
              <p:nvPr/>
            </p:nvSpPr>
            <p:spPr>
              <a:xfrm flipV="1">
                <a:off x="220531" y="0"/>
                <a:ext cx="4219389" cy="2241551"/>
              </a:xfrm>
              <a:custGeom>
                <a:avLst/>
                <a:gdLst>
                  <a:gd name="connsiteX0" fmla="*/ 2065468 w 4130936"/>
                  <a:gd name="connsiteY0" fmla="*/ 0 h 2194560"/>
                  <a:gd name="connsiteX1" fmla="*/ 4130936 w 4130936"/>
                  <a:gd name="connsiteY1" fmla="*/ 2194560 h 2194560"/>
                  <a:gd name="connsiteX2" fmla="*/ 0 w 4130936"/>
                  <a:gd name="connsiteY2" fmla="*/ 2194560 h 2194560"/>
                  <a:gd name="connsiteX3" fmla="*/ 2065468 w 4130936"/>
                  <a:gd name="connsiteY3" fmla="*/ 0 h 2194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30936" h="2194560">
                    <a:moveTo>
                      <a:pt x="2065468" y="0"/>
                    </a:moveTo>
                    <a:lnTo>
                      <a:pt x="4130936" y="2194560"/>
                    </a:lnTo>
                    <a:lnTo>
                      <a:pt x="0" y="2194560"/>
                    </a:lnTo>
                    <a:lnTo>
                      <a:pt x="206546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1" name="任意多边形 10"/>
              <p:cNvSpPr/>
              <p:nvPr/>
            </p:nvSpPr>
            <p:spPr>
              <a:xfrm flipV="1">
                <a:off x="912913" y="0"/>
                <a:ext cx="4771429" cy="2534822"/>
              </a:xfrm>
              <a:custGeom>
                <a:avLst/>
                <a:gdLst>
                  <a:gd name="connsiteX0" fmla="*/ 0 w 4130936"/>
                  <a:gd name="connsiteY0" fmla="*/ 2194560 h 2194560"/>
                  <a:gd name="connsiteX1" fmla="*/ 225015 w 4130936"/>
                  <a:gd name="connsiteY1" fmla="*/ 2194560 h 2194560"/>
                  <a:gd name="connsiteX2" fmla="*/ 2065468 w 4130936"/>
                  <a:gd name="connsiteY2" fmla="*/ 239078 h 2194560"/>
                  <a:gd name="connsiteX3" fmla="*/ 3905922 w 4130936"/>
                  <a:gd name="connsiteY3" fmla="*/ 2194560 h 2194560"/>
                  <a:gd name="connsiteX4" fmla="*/ 4130936 w 4130936"/>
                  <a:gd name="connsiteY4" fmla="*/ 2194560 h 2194560"/>
                  <a:gd name="connsiteX5" fmla="*/ 2065468 w 4130936"/>
                  <a:gd name="connsiteY5" fmla="*/ 0 h 2194560"/>
                  <a:gd name="connsiteX6" fmla="*/ 0 w 4130936"/>
                  <a:gd name="connsiteY6" fmla="*/ 2194560 h 2194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30936" h="2194560">
                    <a:moveTo>
                      <a:pt x="0" y="2194560"/>
                    </a:moveTo>
                    <a:lnTo>
                      <a:pt x="225015" y="2194560"/>
                    </a:lnTo>
                    <a:lnTo>
                      <a:pt x="2065468" y="239078"/>
                    </a:lnTo>
                    <a:lnTo>
                      <a:pt x="3905922" y="2194560"/>
                    </a:lnTo>
                    <a:lnTo>
                      <a:pt x="4130936" y="2194560"/>
                    </a:lnTo>
                    <a:lnTo>
                      <a:pt x="2065468" y="0"/>
                    </a:lnTo>
                    <a:lnTo>
                      <a:pt x="0" y="219456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143000" y="1630094"/>
            <a:ext cx="6858000" cy="1133292"/>
          </a:xfrm>
        </p:spPr>
        <p:txBody>
          <a:bodyPr anchor="b">
            <a:normAutofit/>
          </a:bodyPr>
          <a:lstStyle>
            <a:lvl1pPr algn="ctr">
              <a:defRPr sz="4950" b="1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897685"/>
            <a:ext cx="6858000" cy="665784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851"/>
            <a:ext cx="2057400" cy="273878"/>
          </a:xfrm>
        </p:spPr>
        <p:txBody>
          <a:bodyPr/>
          <a:lstStyle/>
          <a:p>
            <a:fld id="{2FC065D4-CBD7-445F-A06F-1CCB0E8980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851"/>
            <a:ext cx="3086100" cy="273878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851"/>
            <a:ext cx="2057400" cy="273878"/>
          </a:xfrm>
        </p:spPr>
        <p:txBody>
          <a:bodyPr/>
          <a:lstStyle/>
          <a:p>
            <a:fld id="{3E535D71-414D-4238-A4A5-26B94121C8B8}" type="slidenum">
              <a:rPr lang="zh-CN" altLang="en-US" smtClean="0"/>
            </a:fld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>
            <a:off x="4476554" y="2834477"/>
            <a:ext cx="190893" cy="0"/>
          </a:xfrm>
          <a:prstGeom prst="line">
            <a:avLst/>
          </a:prstGeom>
          <a:ln w="22225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298003" y="0"/>
            <a:ext cx="7350697" cy="5144135"/>
            <a:chOff x="1730671" y="0"/>
            <a:chExt cx="9800929" cy="6858000"/>
          </a:xfrm>
        </p:grpSpPr>
        <p:grpSp>
          <p:nvGrpSpPr>
            <p:cNvPr id="8" name="组合 7"/>
            <p:cNvGrpSpPr/>
            <p:nvPr/>
          </p:nvGrpSpPr>
          <p:grpSpPr>
            <a:xfrm>
              <a:off x="1730671" y="0"/>
              <a:ext cx="4492591" cy="2386690"/>
              <a:chOff x="1730671" y="0"/>
              <a:chExt cx="4492591" cy="2386690"/>
            </a:xfrm>
          </p:grpSpPr>
          <p:sp>
            <p:nvSpPr>
              <p:cNvPr id="12" name="任意多边形 11"/>
              <p:cNvSpPr/>
              <p:nvPr/>
            </p:nvSpPr>
            <p:spPr>
              <a:xfrm flipV="1">
                <a:off x="1730671" y="0"/>
                <a:ext cx="4492591" cy="2386690"/>
              </a:xfrm>
              <a:custGeom>
                <a:avLst/>
                <a:gdLst>
                  <a:gd name="connsiteX0" fmla="*/ 2763520 w 5527040"/>
                  <a:gd name="connsiteY0" fmla="*/ 0 h 2936240"/>
                  <a:gd name="connsiteX1" fmla="*/ 5527040 w 5527040"/>
                  <a:gd name="connsiteY1" fmla="*/ 2936240 h 2936240"/>
                  <a:gd name="connsiteX2" fmla="*/ 4828988 w 5527040"/>
                  <a:gd name="connsiteY2" fmla="*/ 2936240 h 2936240"/>
                  <a:gd name="connsiteX3" fmla="*/ 2763520 w 5527040"/>
                  <a:gd name="connsiteY3" fmla="*/ 741680 h 2936240"/>
                  <a:gd name="connsiteX4" fmla="*/ 698052 w 5527040"/>
                  <a:gd name="connsiteY4" fmla="*/ 2936240 h 2936240"/>
                  <a:gd name="connsiteX5" fmla="*/ 0 w 5527040"/>
                  <a:gd name="connsiteY5" fmla="*/ 2936240 h 2936240"/>
                  <a:gd name="connsiteX6" fmla="*/ 2763520 w 5527040"/>
                  <a:gd name="connsiteY6" fmla="*/ 0 h 2936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27040" h="2936240">
                    <a:moveTo>
                      <a:pt x="2763520" y="0"/>
                    </a:moveTo>
                    <a:lnTo>
                      <a:pt x="5527040" y="2936240"/>
                    </a:lnTo>
                    <a:lnTo>
                      <a:pt x="4828988" y="2936240"/>
                    </a:lnTo>
                    <a:lnTo>
                      <a:pt x="2763520" y="741680"/>
                    </a:lnTo>
                    <a:lnTo>
                      <a:pt x="698052" y="2936240"/>
                    </a:lnTo>
                    <a:lnTo>
                      <a:pt x="0" y="2936240"/>
                    </a:lnTo>
                    <a:lnTo>
                      <a:pt x="276352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3" name="任意多边形 12"/>
              <p:cNvSpPr/>
              <p:nvPr/>
            </p:nvSpPr>
            <p:spPr>
              <a:xfrm flipV="1">
                <a:off x="3241512" y="0"/>
                <a:ext cx="1470909" cy="781420"/>
              </a:xfrm>
              <a:custGeom>
                <a:avLst/>
                <a:gdLst>
                  <a:gd name="connsiteX0" fmla="*/ 2065468 w 4130936"/>
                  <a:gd name="connsiteY0" fmla="*/ 0 h 2194560"/>
                  <a:gd name="connsiteX1" fmla="*/ 4130936 w 4130936"/>
                  <a:gd name="connsiteY1" fmla="*/ 2194560 h 2194560"/>
                  <a:gd name="connsiteX2" fmla="*/ 0 w 4130936"/>
                  <a:gd name="connsiteY2" fmla="*/ 2194560 h 2194560"/>
                  <a:gd name="connsiteX3" fmla="*/ 2065468 w 4130936"/>
                  <a:gd name="connsiteY3" fmla="*/ 0 h 2194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30936" h="2194560">
                    <a:moveTo>
                      <a:pt x="2065468" y="0"/>
                    </a:moveTo>
                    <a:lnTo>
                      <a:pt x="4130936" y="2194560"/>
                    </a:lnTo>
                    <a:lnTo>
                      <a:pt x="0" y="2194560"/>
                    </a:lnTo>
                    <a:lnTo>
                      <a:pt x="206546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096000" y="4288790"/>
              <a:ext cx="5435600" cy="2569210"/>
              <a:chOff x="6096000" y="4288790"/>
              <a:chExt cx="5435600" cy="2569210"/>
            </a:xfrm>
          </p:grpSpPr>
          <p:sp>
            <p:nvSpPr>
              <p:cNvPr id="10" name="任意多边形 9"/>
              <p:cNvSpPr/>
              <p:nvPr/>
            </p:nvSpPr>
            <p:spPr>
              <a:xfrm>
                <a:off x="6096000" y="4663440"/>
                <a:ext cx="4130936" cy="2194560"/>
              </a:xfrm>
              <a:custGeom>
                <a:avLst/>
                <a:gdLst>
                  <a:gd name="connsiteX0" fmla="*/ 2065468 w 4130936"/>
                  <a:gd name="connsiteY0" fmla="*/ 0 h 2194560"/>
                  <a:gd name="connsiteX1" fmla="*/ 4130936 w 4130936"/>
                  <a:gd name="connsiteY1" fmla="*/ 2194560 h 2194560"/>
                  <a:gd name="connsiteX2" fmla="*/ 0 w 4130936"/>
                  <a:gd name="connsiteY2" fmla="*/ 2194560 h 2194560"/>
                  <a:gd name="connsiteX3" fmla="*/ 2065468 w 4130936"/>
                  <a:gd name="connsiteY3" fmla="*/ 0 h 2194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30936" h="2194560">
                    <a:moveTo>
                      <a:pt x="2065468" y="0"/>
                    </a:moveTo>
                    <a:lnTo>
                      <a:pt x="4130936" y="2194560"/>
                    </a:lnTo>
                    <a:lnTo>
                      <a:pt x="0" y="2194560"/>
                    </a:lnTo>
                    <a:lnTo>
                      <a:pt x="206546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1" name="任意多边形 10"/>
              <p:cNvSpPr/>
              <p:nvPr/>
            </p:nvSpPr>
            <p:spPr>
              <a:xfrm>
                <a:off x="6695440" y="4288790"/>
                <a:ext cx="4836160" cy="2569210"/>
              </a:xfrm>
              <a:custGeom>
                <a:avLst/>
                <a:gdLst>
                  <a:gd name="connsiteX0" fmla="*/ 0 w 4130936"/>
                  <a:gd name="connsiteY0" fmla="*/ 2194560 h 2194560"/>
                  <a:gd name="connsiteX1" fmla="*/ 225015 w 4130936"/>
                  <a:gd name="connsiteY1" fmla="*/ 2194560 h 2194560"/>
                  <a:gd name="connsiteX2" fmla="*/ 2065468 w 4130936"/>
                  <a:gd name="connsiteY2" fmla="*/ 239078 h 2194560"/>
                  <a:gd name="connsiteX3" fmla="*/ 3905922 w 4130936"/>
                  <a:gd name="connsiteY3" fmla="*/ 2194560 h 2194560"/>
                  <a:gd name="connsiteX4" fmla="*/ 4130936 w 4130936"/>
                  <a:gd name="connsiteY4" fmla="*/ 2194560 h 2194560"/>
                  <a:gd name="connsiteX5" fmla="*/ 2065468 w 4130936"/>
                  <a:gd name="connsiteY5" fmla="*/ 0 h 2194560"/>
                  <a:gd name="connsiteX6" fmla="*/ 0 w 4130936"/>
                  <a:gd name="connsiteY6" fmla="*/ 2194560 h 2194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30936" h="2194560">
                    <a:moveTo>
                      <a:pt x="0" y="2194560"/>
                    </a:moveTo>
                    <a:lnTo>
                      <a:pt x="225015" y="2194560"/>
                    </a:lnTo>
                    <a:lnTo>
                      <a:pt x="2065468" y="239078"/>
                    </a:lnTo>
                    <a:lnTo>
                      <a:pt x="3905922" y="2194560"/>
                    </a:lnTo>
                    <a:lnTo>
                      <a:pt x="4130936" y="2194560"/>
                    </a:lnTo>
                    <a:lnTo>
                      <a:pt x="2065468" y="0"/>
                    </a:lnTo>
                    <a:lnTo>
                      <a:pt x="0" y="219456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884554" y="1763608"/>
            <a:ext cx="5374892" cy="1183858"/>
          </a:xfrm>
        </p:spPr>
        <p:txBody>
          <a:bodyPr anchor="b">
            <a:normAutofit/>
          </a:bodyPr>
          <a:lstStyle>
            <a:lvl1pPr algn="ctr">
              <a:defRPr sz="4050" b="1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884554" y="3076983"/>
            <a:ext cx="5374892" cy="987142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851"/>
            <a:ext cx="2057400" cy="273878"/>
          </a:xfrm>
        </p:spPr>
        <p:txBody>
          <a:bodyPr/>
          <a:lstStyle/>
          <a:p>
            <a:fld id="{2FC065D4-CBD7-445F-A06F-1CCB0E8980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851"/>
            <a:ext cx="3086100" cy="273878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851"/>
            <a:ext cx="2057400" cy="273878"/>
          </a:xfrm>
        </p:spPr>
        <p:txBody>
          <a:bodyPr/>
          <a:lstStyle/>
          <a:p>
            <a:fld id="{3E535D71-414D-4238-A4A5-26B94121C8B8}" type="slidenum">
              <a:rPr lang="zh-CN" altLang="en-US" smtClean="0"/>
            </a:fld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>
            <a:off x="4476554" y="2994766"/>
            <a:ext cx="190893" cy="0"/>
          </a:xfrm>
          <a:prstGeom prst="line">
            <a:avLst/>
          </a:prstGeom>
          <a:ln w="22225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78"/>
            <a:ext cx="7886700" cy="99429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388"/>
            <a:ext cx="3886200" cy="326390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388"/>
            <a:ext cx="3886200" cy="326390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851"/>
            <a:ext cx="2057400" cy="273878"/>
          </a:xfrm>
        </p:spPr>
        <p:txBody>
          <a:bodyPr/>
          <a:lstStyle/>
          <a:p>
            <a:fld id="{2FC065D4-CBD7-445F-A06F-1CCB0E8980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4767851"/>
            <a:ext cx="3086100" cy="273878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851"/>
            <a:ext cx="2057400" cy="273878"/>
          </a:xfrm>
        </p:spPr>
        <p:txBody>
          <a:bodyPr/>
          <a:lstStyle/>
          <a:p>
            <a:fld id="{3E535D71-414D-4238-A4A5-26B94121C8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78"/>
            <a:ext cx="7886700" cy="99429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335079"/>
            <a:ext cx="3868340" cy="48583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1879038"/>
            <a:ext cx="3868340" cy="27637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335079"/>
            <a:ext cx="3887391" cy="48583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9038"/>
            <a:ext cx="3887391" cy="27637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4767851"/>
            <a:ext cx="2057400" cy="273878"/>
          </a:xfrm>
        </p:spPr>
        <p:txBody>
          <a:bodyPr/>
          <a:lstStyle/>
          <a:p>
            <a:fld id="{2FC065D4-CBD7-445F-A06F-1CCB0E8980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028950" y="4767851"/>
            <a:ext cx="3086100" cy="273878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457950" y="4767851"/>
            <a:ext cx="2057400" cy="273878"/>
          </a:xfrm>
        </p:spPr>
        <p:txBody>
          <a:bodyPr/>
          <a:lstStyle/>
          <a:p>
            <a:fld id="{3E535D71-414D-4238-A4A5-26B94121C8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4767851"/>
            <a:ext cx="2057400" cy="273878"/>
          </a:xfrm>
        </p:spPr>
        <p:txBody>
          <a:bodyPr/>
          <a:lstStyle/>
          <a:p>
            <a:fld id="{2FC065D4-CBD7-445F-A06F-1CCB0E8980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4767851"/>
            <a:ext cx="3086100" cy="273878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4767851"/>
            <a:ext cx="2057400" cy="273878"/>
          </a:xfrm>
        </p:spPr>
        <p:txBody>
          <a:bodyPr/>
          <a:lstStyle/>
          <a:p>
            <a:fld id="{3E535D71-414D-4238-A4A5-26B94121C8B8}" type="slidenum">
              <a:rPr lang="zh-CN" altLang="en-US" smtClean="0"/>
            </a:fld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65398" y="0"/>
            <a:ext cx="8338522" cy="5144135"/>
            <a:chOff x="220531" y="0"/>
            <a:chExt cx="11118029" cy="6858000"/>
          </a:xfrm>
        </p:grpSpPr>
        <p:grpSp>
          <p:nvGrpSpPr>
            <p:cNvPr id="7" name="组合 6"/>
            <p:cNvGrpSpPr/>
            <p:nvPr/>
          </p:nvGrpSpPr>
          <p:grpSpPr>
            <a:xfrm>
              <a:off x="8564880" y="5384482"/>
              <a:ext cx="2773680" cy="1473518"/>
              <a:chOff x="8564880" y="5384482"/>
              <a:chExt cx="2773680" cy="1473518"/>
            </a:xfrm>
          </p:grpSpPr>
          <p:sp>
            <p:nvSpPr>
              <p:cNvPr id="11" name="任意多边形 10"/>
              <p:cNvSpPr/>
              <p:nvPr/>
            </p:nvSpPr>
            <p:spPr>
              <a:xfrm>
                <a:off x="8564880" y="5384482"/>
                <a:ext cx="2773680" cy="1473518"/>
              </a:xfrm>
              <a:custGeom>
                <a:avLst/>
                <a:gdLst>
                  <a:gd name="connsiteX0" fmla="*/ 2763520 w 5527040"/>
                  <a:gd name="connsiteY0" fmla="*/ 0 h 2936240"/>
                  <a:gd name="connsiteX1" fmla="*/ 5527040 w 5527040"/>
                  <a:gd name="connsiteY1" fmla="*/ 2936240 h 2936240"/>
                  <a:gd name="connsiteX2" fmla="*/ 4828988 w 5527040"/>
                  <a:gd name="connsiteY2" fmla="*/ 2936240 h 2936240"/>
                  <a:gd name="connsiteX3" fmla="*/ 2763520 w 5527040"/>
                  <a:gd name="connsiteY3" fmla="*/ 741680 h 2936240"/>
                  <a:gd name="connsiteX4" fmla="*/ 698052 w 5527040"/>
                  <a:gd name="connsiteY4" fmla="*/ 2936240 h 2936240"/>
                  <a:gd name="connsiteX5" fmla="*/ 0 w 5527040"/>
                  <a:gd name="connsiteY5" fmla="*/ 2936240 h 2936240"/>
                  <a:gd name="connsiteX6" fmla="*/ 2763520 w 5527040"/>
                  <a:gd name="connsiteY6" fmla="*/ 0 h 2936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27040" h="2936240">
                    <a:moveTo>
                      <a:pt x="2763520" y="0"/>
                    </a:moveTo>
                    <a:lnTo>
                      <a:pt x="5527040" y="2936240"/>
                    </a:lnTo>
                    <a:lnTo>
                      <a:pt x="4828988" y="2936240"/>
                    </a:lnTo>
                    <a:lnTo>
                      <a:pt x="2763520" y="741680"/>
                    </a:lnTo>
                    <a:lnTo>
                      <a:pt x="698052" y="2936240"/>
                    </a:lnTo>
                    <a:lnTo>
                      <a:pt x="0" y="2936240"/>
                    </a:lnTo>
                    <a:lnTo>
                      <a:pt x="276352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>
                <a:off x="9497658" y="6375559"/>
                <a:ext cx="908124" cy="482441"/>
              </a:xfrm>
              <a:custGeom>
                <a:avLst/>
                <a:gdLst>
                  <a:gd name="connsiteX0" fmla="*/ 2065468 w 4130936"/>
                  <a:gd name="connsiteY0" fmla="*/ 0 h 2194560"/>
                  <a:gd name="connsiteX1" fmla="*/ 4130936 w 4130936"/>
                  <a:gd name="connsiteY1" fmla="*/ 2194560 h 2194560"/>
                  <a:gd name="connsiteX2" fmla="*/ 0 w 4130936"/>
                  <a:gd name="connsiteY2" fmla="*/ 2194560 h 2194560"/>
                  <a:gd name="connsiteX3" fmla="*/ 2065468 w 4130936"/>
                  <a:gd name="connsiteY3" fmla="*/ 0 h 2194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30936" h="2194560">
                    <a:moveTo>
                      <a:pt x="2065468" y="0"/>
                    </a:moveTo>
                    <a:lnTo>
                      <a:pt x="4130936" y="2194560"/>
                    </a:lnTo>
                    <a:lnTo>
                      <a:pt x="0" y="2194560"/>
                    </a:lnTo>
                    <a:lnTo>
                      <a:pt x="206546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220531" y="0"/>
              <a:ext cx="5463811" cy="2534822"/>
              <a:chOff x="220531" y="0"/>
              <a:chExt cx="5463811" cy="2534822"/>
            </a:xfrm>
          </p:grpSpPr>
          <p:sp>
            <p:nvSpPr>
              <p:cNvPr id="9" name="任意多边形 8"/>
              <p:cNvSpPr/>
              <p:nvPr/>
            </p:nvSpPr>
            <p:spPr>
              <a:xfrm flipV="1">
                <a:off x="220531" y="0"/>
                <a:ext cx="4219389" cy="2241551"/>
              </a:xfrm>
              <a:custGeom>
                <a:avLst/>
                <a:gdLst>
                  <a:gd name="connsiteX0" fmla="*/ 2065468 w 4130936"/>
                  <a:gd name="connsiteY0" fmla="*/ 0 h 2194560"/>
                  <a:gd name="connsiteX1" fmla="*/ 4130936 w 4130936"/>
                  <a:gd name="connsiteY1" fmla="*/ 2194560 h 2194560"/>
                  <a:gd name="connsiteX2" fmla="*/ 0 w 4130936"/>
                  <a:gd name="connsiteY2" fmla="*/ 2194560 h 2194560"/>
                  <a:gd name="connsiteX3" fmla="*/ 2065468 w 4130936"/>
                  <a:gd name="connsiteY3" fmla="*/ 0 h 2194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30936" h="2194560">
                    <a:moveTo>
                      <a:pt x="2065468" y="0"/>
                    </a:moveTo>
                    <a:lnTo>
                      <a:pt x="4130936" y="2194560"/>
                    </a:lnTo>
                    <a:lnTo>
                      <a:pt x="0" y="2194560"/>
                    </a:lnTo>
                    <a:lnTo>
                      <a:pt x="206546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0" name="任意多边形 9"/>
              <p:cNvSpPr/>
              <p:nvPr/>
            </p:nvSpPr>
            <p:spPr>
              <a:xfrm flipV="1">
                <a:off x="912913" y="0"/>
                <a:ext cx="4771429" cy="2534822"/>
              </a:xfrm>
              <a:custGeom>
                <a:avLst/>
                <a:gdLst>
                  <a:gd name="connsiteX0" fmla="*/ 0 w 4130936"/>
                  <a:gd name="connsiteY0" fmla="*/ 2194560 h 2194560"/>
                  <a:gd name="connsiteX1" fmla="*/ 225015 w 4130936"/>
                  <a:gd name="connsiteY1" fmla="*/ 2194560 h 2194560"/>
                  <a:gd name="connsiteX2" fmla="*/ 2065468 w 4130936"/>
                  <a:gd name="connsiteY2" fmla="*/ 239078 h 2194560"/>
                  <a:gd name="connsiteX3" fmla="*/ 3905922 w 4130936"/>
                  <a:gd name="connsiteY3" fmla="*/ 2194560 h 2194560"/>
                  <a:gd name="connsiteX4" fmla="*/ 4130936 w 4130936"/>
                  <a:gd name="connsiteY4" fmla="*/ 2194560 h 2194560"/>
                  <a:gd name="connsiteX5" fmla="*/ 2065468 w 4130936"/>
                  <a:gd name="connsiteY5" fmla="*/ 0 h 2194560"/>
                  <a:gd name="connsiteX6" fmla="*/ 0 w 4130936"/>
                  <a:gd name="connsiteY6" fmla="*/ 2194560 h 2194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30936" h="2194560">
                    <a:moveTo>
                      <a:pt x="0" y="2194560"/>
                    </a:moveTo>
                    <a:lnTo>
                      <a:pt x="225015" y="2194560"/>
                    </a:lnTo>
                    <a:lnTo>
                      <a:pt x="2065468" y="239078"/>
                    </a:lnTo>
                    <a:lnTo>
                      <a:pt x="3905922" y="2194560"/>
                    </a:lnTo>
                    <a:lnTo>
                      <a:pt x="4130936" y="2194560"/>
                    </a:lnTo>
                    <a:lnTo>
                      <a:pt x="2065468" y="0"/>
                    </a:lnTo>
                    <a:lnTo>
                      <a:pt x="0" y="219456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</p:grpSp>
      </p:grpSp>
      <p:sp>
        <p:nvSpPr>
          <p:cNvPr id="13" name="副标题 2"/>
          <p:cNvSpPr>
            <a:spLocks noGrp="1"/>
          </p:cNvSpPr>
          <p:nvPr>
            <p:ph type="subTitle" idx="1"/>
          </p:nvPr>
        </p:nvSpPr>
        <p:spPr>
          <a:xfrm>
            <a:off x="1143000" y="3104539"/>
            <a:ext cx="6858000" cy="665784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>
            <a:off x="4476554" y="3041331"/>
            <a:ext cx="190893" cy="0"/>
          </a:xfrm>
          <a:prstGeom prst="line">
            <a:avLst/>
          </a:prstGeom>
          <a:ln w="22225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43000" y="1829066"/>
            <a:ext cx="6858000" cy="1148196"/>
          </a:xfrm>
        </p:spPr>
        <p:txBody>
          <a:bodyPr anchor="b">
            <a:normAutofit/>
          </a:bodyPr>
          <a:lstStyle>
            <a:lvl1pPr algn="ctr">
              <a:defRPr sz="4950" b="1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851"/>
            <a:ext cx="2057400" cy="273878"/>
          </a:xfrm>
        </p:spPr>
        <p:txBody>
          <a:bodyPr/>
          <a:lstStyle/>
          <a:p>
            <a:fld id="{2FC065D4-CBD7-445F-A06F-1CCB0E8980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4767851"/>
            <a:ext cx="3086100" cy="273878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7851"/>
            <a:ext cx="2057400" cy="273878"/>
          </a:xfrm>
        </p:spPr>
        <p:txBody>
          <a:bodyPr/>
          <a:lstStyle/>
          <a:p>
            <a:fld id="{3E535D71-414D-4238-A4A5-26B94121C8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0" y="342942"/>
            <a:ext cx="3123900" cy="1200298"/>
          </a:xfrm>
        </p:spPr>
        <p:txBody>
          <a:bodyPr anchor="t" anchorCtr="0">
            <a:normAutofit/>
          </a:bodyPr>
          <a:lstStyle>
            <a:lvl1pPr>
              <a:defRPr sz="33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3888000" y="342942"/>
            <a:ext cx="4627800" cy="40532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0" y="1594308"/>
            <a:ext cx="3123900" cy="2801834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851"/>
            <a:ext cx="2057400" cy="273878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4767851"/>
            <a:ext cx="3086100" cy="273878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851"/>
            <a:ext cx="2057400" cy="273878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368363" y="273878"/>
            <a:ext cx="1146987" cy="4359417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78"/>
            <a:ext cx="6659969" cy="4359417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851"/>
            <a:ext cx="2057400" cy="273878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851"/>
            <a:ext cx="3086100" cy="273878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851"/>
            <a:ext cx="2057400" cy="273878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4767851"/>
            <a:ext cx="2057400" cy="273878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4767851"/>
            <a:ext cx="3086100" cy="273878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4767851"/>
            <a:ext cx="2057400" cy="273878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28650" y="413708"/>
            <a:ext cx="7886700" cy="4169743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KSO_TEMPLATE" hidden="1"/>
          <p:cNvSpPr/>
          <p:nvPr>
            <p:custDataLst>
              <p:tags r:id="rId1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bg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bg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bg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bg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20.xml"/><Relationship Id="rId17" Type="http://schemas.openxmlformats.org/officeDocument/2006/relationships/image" Target="../media/image2.png"/><Relationship Id="rId16" Type="http://schemas.openxmlformats.org/officeDocument/2006/relationships/tags" Target="../tags/tag19.xml"/><Relationship Id="rId15" Type="http://schemas.openxmlformats.org/officeDocument/2006/relationships/tags" Target="../tags/tag18.xml"/><Relationship Id="rId14" Type="http://schemas.openxmlformats.org/officeDocument/2006/relationships/tags" Target="../tags/tag17.xml"/><Relationship Id="rId13" Type="http://schemas.openxmlformats.org/officeDocument/2006/relationships/tags" Target="../tags/tag16.xml"/><Relationship Id="rId12" Type="http://schemas.openxmlformats.org/officeDocument/2006/relationships/tags" Target="../tags/tag15.xml"/><Relationship Id="rId11" Type="http://schemas.openxmlformats.org/officeDocument/2006/relationships/tags" Target="../tags/tag14.xml"/><Relationship Id="rId10" Type="http://schemas.openxmlformats.org/officeDocument/2006/relationships/tags" Target="../tags/tag13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2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tags" Target="../tags/tag21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4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tags" Target="../tags/tag23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6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tags" Target="../tags/tag2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28.xml"/><Relationship Id="rId2" Type="http://schemas.openxmlformats.org/officeDocument/2006/relationships/image" Target="../media/image12.jpeg"/><Relationship Id="rId1" Type="http://schemas.openxmlformats.org/officeDocument/2006/relationships/tags" Target="../tags/tag27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30.xml"/><Relationship Id="rId2" Type="http://schemas.openxmlformats.org/officeDocument/2006/relationships/image" Target="../media/image1.png"/><Relationship Id="rId1" Type="http://schemas.openxmlformats.org/officeDocument/2006/relationships/tags" Target="../tags/tag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" name="文本框 60"/>
          <p:cNvSpPr txBox="1"/>
          <p:nvPr/>
        </p:nvSpPr>
        <p:spPr>
          <a:xfrm>
            <a:off x="-6985" y="663575"/>
            <a:ext cx="9146540" cy="2646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600">
                <a:solidFill>
                  <a:schemeClr val="bg1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HOTBAR</a:t>
            </a:r>
            <a:endParaRPr lang="en-US" altLang="zh-CN" sz="16600">
              <a:solidFill>
                <a:schemeClr val="bg1">
                  <a:lumMod val="20000"/>
                  <a:lumOff val="8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37490" y="5012690"/>
            <a:ext cx="8677275" cy="1174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0" y="285115"/>
            <a:ext cx="9138949" cy="4313584"/>
            <a:chOff x="404" y="536"/>
            <a:chExt cx="13765" cy="6497"/>
          </a:xfrm>
        </p:grpSpPr>
        <p:sp>
          <p:nvSpPr>
            <p:cNvPr id="37" name="弧形 36"/>
            <p:cNvSpPr/>
            <p:nvPr/>
          </p:nvSpPr>
          <p:spPr>
            <a:xfrm rot="19237524">
              <a:off x="4506" y="1443"/>
              <a:ext cx="5546" cy="5025"/>
            </a:xfrm>
            <a:prstGeom prst="arc">
              <a:avLst>
                <a:gd name="adj1" fmla="val 16918630"/>
                <a:gd name="adj2" fmla="val 170724"/>
              </a:avLst>
            </a:prstGeom>
            <a:ln w="28575" cap="rnd">
              <a:solidFill>
                <a:schemeClr val="tx1">
                  <a:lumMod val="75000"/>
                  <a:lumOff val="2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弦形 37"/>
            <p:cNvSpPr/>
            <p:nvPr/>
          </p:nvSpPr>
          <p:spPr>
            <a:xfrm>
              <a:off x="4826" y="1344"/>
              <a:ext cx="5002" cy="5005"/>
            </a:xfrm>
            <a:prstGeom prst="chord">
              <a:avLst>
                <a:gd name="adj1" fmla="val 558097"/>
                <a:gd name="adj2" fmla="val 10205538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弦形 38"/>
            <p:cNvSpPr/>
            <p:nvPr/>
          </p:nvSpPr>
          <p:spPr>
            <a:xfrm flipV="1">
              <a:off x="4985" y="1503"/>
              <a:ext cx="5002" cy="5005"/>
            </a:xfrm>
            <a:prstGeom prst="chord">
              <a:avLst>
                <a:gd name="adj1" fmla="val 2420964"/>
                <a:gd name="adj2" fmla="val 8345440"/>
              </a:avLst>
            </a:prstGeom>
            <a:solidFill>
              <a:srgbClr val="C800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弧形 39"/>
            <p:cNvSpPr/>
            <p:nvPr/>
          </p:nvSpPr>
          <p:spPr>
            <a:xfrm rot="19237524">
              <a:off x="4624" y="1144"/>
              <a:ext cx="5408" cy="5406"/>
            </a:xfrm>
            <a:prstGeom prst="arc">
              <a:avLst>
                <a:gd name="adj1" fmla="val 4123331"/>
                <a:gd name="adj2" fmla="val 12597563"/>
              </a:avLst>
            </a:prstGeom>
            <a:ln w="28575" cap="rnd">
              <a:solidFill>
                <a:srgbClr val="C8001D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弧形 40"/>
            <p:cNvSpPr/>
            <p:nvPr/>
          </p:nvSpPr>
          <p:spPr>
            <a:xfrm rot="19237524">
              <a:off x="4494" y="1014"/>
              <a:ext cx="5666" cy="5665"/>
            </a:xfrm>
            <a:prstGeom prst="arc">
              <a:avLst>
                <a:gd name="adj1" fmla="val 2853692"/>
                <a:gd name="adj2" fmla="val 6685054"/>
              </a:avLst>
            </a:prstGeom>
            <a:ln w="15875" cap="rnd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弧形 41"/>
            <p:cNvSpPr/>
            <p:nvPr/>
          </p:nvSpPr>
          <p:spPr>
            <a:xfrm rot="19237524">
              <a:off x="4653" y="1173"/>
              <a:ext cx="5666" cy="5665"/>
            </a:xfrm>
            <a:prstGeom prst="arc">
              <a:avLst>
                <a:gd name="adj1" fmla="val 15320025"/>
                <a:gd name="adj2" fmla="val 19529901"/>
              </a:avLst>
            </a:prstGeom>
            <a:ln w="15875" cap="rnd">
              <a:solidFill>
                <a:srgbClr val="C8001D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 flipV="1">
              <a:off x="404" y="5018"/>
              <a:ext cx="3433" cy="2015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V="1">
              <a:off x="1439" y="5608"/>
              <a:ext cx="2146" cy="126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flipV="1">
              <a:off x="11068" y="544"/>
              <a:ext cx="3101" cy="182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V="1">
              <a:off x="11235" y="583"/>
              <a:ext cx="2146" cy="126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椭圆 25"/>
            <p:cNvSpPr/>
            <p:nvPr/>
          </p:nvSpPr>
          <p:spPr>
            <a:xfrm>
              <a:off x="3004" y="5263"/>
              <a:ext cx="346" cy="346"/>
            </a:xfrm>
            <a:prstGeom prst="ellipse">
              <a:avLst/>
            </a:prstGeom>
            <a:solidFill>
              <a:srgbClr val="C800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椭圆 26"/>
            <p:cNvSpPr/>
            <p:nvPr/>
          </p:nvSpPr>
          <p:spPr>
            <a:xfrm>
              <a:off x="1693" y="6530"/>
              <a:ext cx="195" cy="193"/>
            </a:xfrm>
            <a:prstGeom prst="ellipse">
              <a:avLst/>
            </a:prstGeom>
            <a:solidFill>
              <a:srgbClr val="C800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 flipH="1" flipV="1">
              <a:off x="11692" y="1652"/>
              <a:ext cx="344" cy="344"/>
            </a:xfrm>
            <a:prstGeom prst="ellipse">
              <a:avLst/>
            </a:prstGeom>
            <a:solidFill>
              <a:srgbClr val="C800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 flipH="1" flipV="1">
              <a:off x="13154" y="536"/>
              <a:ext cx="193" cy="195"/>
            </a:xfrm>
            <a:prstGeom prst="ellipse">
              <a:avLst/>
            </a:prstGeom>
            <a:solidFill>
              <a:srgbClr val="C800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 bwMode="auto">
            <a:xfrm>
              <a:off x="5313" y="4756"/>
              <a:ext cx="402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标题 1"/>
          <p:cNvSpPr>
            <a:spLocks noGrp="1"/>
          </p:cNvSpPr>
          <p:nvPr/>
        </p:nvSpPr>
        <p:spPr>
          <a:xfrm>
            <a:off x="25400" y="1426845"/>
            <a:ext cx="9143365" cy="118173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ctr">
              <a:defRPr sz="4800"/>
            </a:lvl1pPr>
          </a:lstStyle>
          <a:p>
            <a:pPr defTabSz="914400" fontAlgn="base">
              <a:tabLst>
                <a:tab pos="2954655" algn="l"/>
              </a:tabLst>
            </a:pPr>
            <a:r>
              <a:rPr lang="zh-CN" altLang="en-US" b="1" strike="noStrike" noProof="1" dirty="0">
                <a:latin typeface="微软雅黑" panose="020B0503020204020204" charset="-122"/>
                <a:ea typeface="微软雅黑" panose="020B0503020204020204" charset="-122"/>
              </a:rPr>
              <a:t>天降红包</a:t>
            </a:r>
            <a:endParaRPr lang="zh-CN" altLang="en-US" b="1" strike="noStrike" noProof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标题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-6985" y="2457450"/>
            <a:ext cx="9142095" cy="678815"/>
          </a:xfrm>
        </p:spPr>
        <p:txBody>
          <a:bodyPr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50" b="1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400" b="1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海南火吧时代科技有限公司</a:t>
            </a:r>
            <a:endParaRPr lang="zh-CN" altLang="en-US" sz="1400" b="1">
              <a:solidFill>
                <a:schemeClr val="accent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9" name="图片 58" descr="火吧LOGO"/>
          <p:cNvPicPr>
            <a:picLocks noChangeAspect="1"/>
          </p:cNvPicPr>
          <p:nvPr/>
        </p:nvPicPr>
        <p:blipFill>
          <a:blip r:embed="rId2"/>
          <a:srcRect t="26117" b="30917"/>
          <a:stretch>
            <a:fillRect/>
          </a:stretch>
        </p:blipFill>
        <p:spPr>
          <a:xfrm>
            <a:off x="4066540" y="3260725"/>
            <a:ext cx="1061085" cy="45593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" name="矩形 42"/>
          <p:cNvSpPr/>
          <p:nvPr/>
        </p:nvSpPr>
        <p:spPr>
          <a:xfrm>
            <a:off x="3122295" y="4445"/>
            <a:ext cx="2907030" cy="844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文本框 25"/>
          <p:cNvSpPr txBox="1"/>
          <p:nvPr>
            <p:custDataLst>
              <p:tags r:id="rId1"/>
            </p:custDataLst>
          </p:nvPr>
        </p:nvSpPr>
        <p:spPr>
          <a:xfrm>
            <a:off x="-6350" y="88900"/>
            <a:ext cx="9156700" cy="676275"/>
          </a:xfrm>
          <a:prstGeom prst="rect">
            <a:avLst/>
          </a:prstGeom>
          <a:noFill/>
        </p:spPr>
        <p:txBody>
          <a:bodyPr wrap="square" rtlCol="0" anchor="ctr">
            <a:normAutofit fontScale="92500" lnSpcReduction="20000"/>
          </a:bodyPr>
          <a:p>
            <a:pPr algn="ctr">
              <a:lnSpc>
                <a:spcPct val="150000"/>
              </a:lnSpc>
            </a:pPr>
            <a:r>
              <a:rPr lang="zh-CN" altLang="en-US" sz="3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产品简介</a:t>
            </a:r>
            <a:endParaRPr lang="zh-CN" altLang="en-US" sz="3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3408680" y="483870"/>
            <a:ext cx="228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5493385" y="483870"/>
            <a:ext cx="228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673100" y="1922145"/>
            <a:ext cx="3268345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天降红包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0" algn="l">
              <a:lnSpc>
                <a:spcPct val="150000"/>
              </a:lnSpc>
              <a:buFont typeface="Wingdings" panose="05000000000000000000" charset="0"/>
              <a:buNone/>
            </a:pPr>
            <a:r>
              <a: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是一款全新的集红包分发与互动为一体的产品，公众号和活动现场均可分发红包。场面震撼、全民参与、号召力强。</a:t>
            </a:r>
            <a:endParaRPr sz="12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0" y="2323465"/>
            <a:ext cx="304800" cy="360045"/>
            <a:chOff x="0" y="3659"/>
            <a:chExt cx="480" cy="567"/>
          </a:xfrm>
        </p:grpSpPr>
        <p:cxnSp>
          <p:nvCxnSpPr>
            <p:cNvPr id="104" name="直接连接符 103"/>
            <p:cNvCxnSpPr/>
            <p:nvPr>
              <p:custDataLst>
                <p:tags r:id="rId2"/>
              </p:custDataLst>
            </p:nvPr>
          </p:nvCxnSpPr>
          <p:spPr>
            <a:xfrm>
              <a:off x="0" y="3942"/>
              <a:ext cx="480" cy="0"/>
            </a:xfrm>
            <a:prstGeom prst="line">
              <a:avLst/>
            </a:prstGeom>
            <a:ln w="635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接连接符 104"/>
            <p:cNvCxnSpPr/>
            <p:nvPr>
              <p:custDataLst>
                <p:tags r:id="rId3"/>
              </p:custDataLst>
            </p:nvPr>
          </p:nvCxnSpPr>
          <p:spPr>
            <a:xfrm>
              <a:off x="0" y="4226"/>
              <a:ext cx="480" cy="0"/>
            </a:xfrm>
            <a:prstGeom prst="line">
              <a:avLst/>
            </a:prstGeom>
            <a:ln w="635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连接符 107"/>
            <p:cNvCxnSpPr/>
            <p:nvPr>
              <p:custDataLst>
                <p:tags r:id="rId4"/>
              </p:custDataLst>
            </p:nvPr>
          </p:nvCxnSpPr>
          <p:spPr>
            <a:xfrm>
              <a:off x="0" y="3659"/>
              <a:ext cx="480" cy="0"/>
            </a:xfrm>
            <a:prstGeom prst="line">
              <a:avLst/>
            </a:prstGeom>
            <a:ln w="635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/>
          <p:cNvGrpSpPr/>
          <p:nvPr/>
        </p:nvGrpSpPr>
        <p:grpSpPr>
          <a:xfrm>
            <a:off x="8845550" y="2322830"/>
            <a:ext cx="304800" cy="360045"/>
            <a:chOff x="13930" y="3658"/>
            <a:chExt cx="480" cy="567"/>
          </a:xfrm>
        </p:grpSpPr>
        <p:cxnSp>
          <p:nvCxnSpPr>
            <p:cNvPr id="29" name="直接连接符 28"/>
            <p:cNvCxnSpPr/>
            <p:nvPr>
              <p:custDataLst>
                <p:tags r:id="rId5"/>
              </p:custDataLst>
            </p:nvPr>
          </p:nvCxnSpPr>
          <p:spPr>
            <a:xfrm>
              <a:off x="13930" y="3941"/>
              <a:ext cx="480" cy="0"/>
            </a:xfrm>
            <a:prstGeom prst="line">
              <a:avLst/>
            </a:prstGeom>
            <a:ln w="635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>
              <p:custDataLst>
                <p:tags r:id="rId6"/>
              </p:custDataLst>
            </p:nvPr>
          </p:nvCxnSpPr>
          <p:spPr>
            <a:xfrm>
              <a:off x="13930" y="4225"/>
              <a:ext cx="480" cy="0"/>
            </a:xfrm>
            <a:prstGeom prst="line">
              <a:avLst/>
            </a:prstGeom>
            <a:ln w="635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>
              <p:custDataLst>
                <p:tags r:id="rId7"/>
              </p:custDataLst>
            </p:nvPr>
          </p:nvCxnSpPr>
          <p:spPr>
            <a:xfrm>
              <a:off x="13930" y="3658"/>
              <a:ext cx="480" cy="0"/>
            </a:xfrm>
            <a:prstGeom prst="line">
              <a:avLst/>
            </a:prstGeom>
            <a:ln w="635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>
            <p:custDataLst>
              <p:tags r:id="rId8"/>
            </p:custDataLst>
          </p:nvPr>
        </p:nvGrpSpPr>
        <p:grpSpPr>
          <a:xfrm rot="0">
            <a:off x="3941445" y="1589405"/>
            <a:ext cx="4658360" cy="2493010"/>
            <a:chOff x="561975" y="1658041"/>
            <a:chExt cx="7070726" cy="4064162"/>
          </a:xfrm>
          <a:solidFill>
            <a:schemeClr val="bg1"/>
          </a:solidFill>
        </p:grpSpPr>
        <p:sp>
          <p:nvSpPr>
            <p:cNvPr id="16" name="Freeform 5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>
              <a:off x="4061997" y="1808566"/>
              <a:ext cx="70681" cy="71990"/>
            </a:xfrm>
            <a:custGeom>
              <a:avLst/>
              <a:gdLst>
                <a:gd name="T0" fmla="*/ 80 w 80"/>
                <a:gd name="T1" fmla="*/ 40 h 80"/>
                <a:gd name="T2" fmla="*/ 40 w 80"/>
                <a:gd name="T3" fmla="*/ 0 h 80"/>
                <a:gd name="T4" fmla="*/ 0 w 80"/>
                <a:gd name="T5" fmla="*/ 40 h 80"/>
                <a:gd name="T6" fmla="*/ 40 w 80"/>
                <a:gd name="T7" fmla="*/ 80 h 80"/>
                <a:gd name="T8" fmla="*/ 80 w 80"/>
                <a:gd name="T9" fmla="*/ 40 h 80"/>
                <a:gd name="T10" fmla="*/ 16 w 80"/>
                <a:gd name="T11" fmla="*/ 40 h 80"/>
                <a:gd name="T12" fmla="*/ 40 w 80"/>
                <a:gd name="T13" fmla="*/ 16 h 80"/>
                <a:gd name="T14" fmla="*/ 64 w 80"/>
                <a:gd name="T15" fmla="*/ 40 h 80"/>
                <a:gd name="T16" fmla="*/ 40 w 80"/>
                <a:gd name="T17" fmla="*/ 64 h 80"/>
                <a:gd name="T18" fmla="*/ 16 w 80"/>
                <a:gd name="T19" fmla="*/ 4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80">
                  <a:moveTo>
                    <a:pt x="80" y="40"/>
                  </a:moveTo>
                  <a:cubicBezTo>
                    <a:pt x="80" y="18"/>
                    <a:pt x="62" y="0"/>
                    <a:pt x="40" y="0"/>
                  </a:cubicBezTo>
                  <a:cubicBezTo>
                    <a:pt x="18" y="0"/>
                    <a:pt x="0" y="18"/>
                    <a:pt x="0" y="40"/>
                  </a:cubicBezTo>
                  <a:cubicBezTo>
                    <a:pt x="0" y="62"/>
                    <a:pt x="18" y="80"/>
                    <a:pt x="40" y="80"/>
                  </a:cubicBezTo>
                  <a:cubicBezTo>
                    <a:pt x="62" y="80"/>
                    <a:pt x="80" y="62"/>
                    <a:pt x="80" y="40"/>
                  </a:cubicBezTo>
                  <a:close/>
                  <a:moveTo>
                    <a:pt x="16" y="40"/>
                  </a:moveTo>
                  <a:cubicBezTo>
                    <a:pt x="16" y="27"/>
                    <a:pt x="27" y="16"/>
                    <a:pt x="40" y="16"/>
                  </a:cubicBezTo>
                  <a:cubicBezTo>
                    <a:pt x="53" y="16"/>
                    <a:pt x="64" y="27"/>
                    <a:pt x="64" y="40"/>
                  </a:cubicBezTo>
                  <a:cubicBezTo>
                    <a:pt x="64" y="53"/>
                    <a:pt x="53" y="64"/>
                    <a:pt x="40" y="64"/>
                  </a:cubicBezTo>
                  <a:cubicBezTo>
                    <a:pt x="27" y="64"/>
                    <a:pt x="16" y="53"/>
                    <a:pt x="16" y="4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p>
              <a:pPr>
                <a:defRPr/>
              </a:pPr>
              <a:endParaRPr lang="zh-CN" altLang="en-US" sz="1350"/>
            </a:p>
          </p:txBody>
        </p:sp>
        <p:sp>
          <p:nvSpPr>
            <p:cNvPr id="17" name="Freeform 6"/>
            <p:cNvSpPr>
              <a:spLocks noEditPoints="1"/>
            </p:cNvSpPr>
            <p:nvPr>
              <p:custDataLst>
                <p:tags r:id="rId10"/>
              </p:custDataLst>
            </p:nvPr>
          </p:nvSpPr>
          <p:spPr bwMode="auto">
            <a:xfrm>
              <a:off x="1500462" y="1939457"/>
              <a:ext cx="5202913" cy="3267036"/>
            </a:xfrm>
            <a:custGeom>
              <a:avLst/>
              <a:gdLst>
                <a:gd name="T0" fmla="*/ 0 w 5800"/>
                <a:gd name="T1" fmla="*/ 20 h 3640"/>
                <a:gd name="T2" fmla="*/ 0 w 5800"/>
                <a:gd name="T3" fmla="*/ 3620 h 3640"/>
                <a:gd name="T4" fmla="*/ 20 w 5800"/>
                <a:gd name="T5" fmla="*/ 3640 h 3640"/>
                <a:gd name="T6" fmla="*/ 5780 w 5800"/>
                <a:gd name="T7" fmla="*/ 3640 h 3640"/>
                <a:gd name="T8" fmla="*/ 5800 w 5800"/>
                <a:gd name="T9" fmla="*/ 3620 h 3640"/>
                <a:gd name="T10" fmla="*/ 5800 w 5800"/>
                <a:gd name="T11" fmla="*/ 20 h 3640"/>
                <a:gd name="T12" fmla="*/ 5780 w 5800"/>
                <a:gd name="T13" fmla="*/ 0 h 3640"/>
                <a:gd name="T14" fmla="*/ 20 w 5800"/>
                <a:gd name="T15" fmla="*/ 0 h 3640"/>
                <a:gd name="T16" fmla="*/ 0 w 5800"/>
                <a:gd name="T17" fmla="*/ 20 h 3640"/>
                <a:gd name="T18" fmla="*/ 5780 w 5800"/>
                <a:gd name="T19" fmla="*/ 3620 h 3640"/>
                <a:gd name="T20" fmla="*/ 20 w 5800"/>
                <a:gd name="T21" fmla="*/ 3620 h 3640"/>
                <a:gd name="T22" fmla="*/ 20 w 5800"/>
                <a:gd name="T23" fmla="*/ 20 h 3640"/>
                <a:gd name="T24" fmla="*/ 5780 w 5800"/>
                <a:gd name="T25" fmla="*/ 20 h 3640"/>
                <a:gd name="T26" fmla="*/ 5780 w 5800"/>
                <a:gd name="T27" fmla="*/ 3620 h 3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800" h="3640">
                  <a:moveTo>
                    <a:pt x="0" y="20"/>
                  </a:moveTo>
                  <a:cubicBezTo>
                    <a:pt x="0" y="3620"/>
                    <a:pt x="0" y="3620"/>
                    <a:pt x="0" y="3620"/>
                  </a:cubicBezTo>
                  <a:cubicBezTo>
                    <a:pt x="0" y="3631"/>
                    <a:pt x="9" y="3640"/>
                    <a:pt x="20" y="3640"/>
                  </a:cubicBezTo>
                  <a:cubicBezTo>
                    <a:pt x="5780" y="3640"/>
                    <a:pt x="5780" y="3640"/>
                    <a:pt x="5780" y="3640"/>
                  </a:cubicBezTo>
                  <a:cubicBezTo>
                    <a:pt x="5791" y="3640"/>
                    <a:pt x="5800" y="3631"/>
                    <a:pt x="5800" y="3620"/>
                  </a:cubicBezTo>
                  <a:cubicBezTo>
                    <a:pt x="5800" y="20"/>
                    <a:pt x="5800" y="20"/>
                    <a:pt x="5800" y="20"/>
                  </a:cubicBezTo>
                  <a:cubicBezTo>
                    <a:pt x="5800" y="9"/>
                    <a:pt x="5791" y="0"/>
                    <a:pt x="578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lose/>
                  <a:moveTo>
                    <a:pt x="5780" y="3620"/>
                  </a:moveTo>
                  <a:cubicBezTo>
                    <a:pt x="20" y="3620"/>
                    <a:pt x="20" y="3620"/>
                    <a:pt x="20" y="36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5780" y="20"/>
                    <a:pt x="5780" y="20"/>
                    <a:pt x="5780" y="20"/>
                  </a:cubicBezTo>
                  <a:lnTo>
                    <a:pt x="5780" y="362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p>
              <a:pPr>
                <a:defRPr/>
              </a:pPr>
              <a:endParaRPr lang="zh-CN" altLang="en-US" sz="1350"/>
            </a:p>
          </p:txBody>
        </p:sp>
        <p:sp>
          <p:nvSpPr>
            <p:cNvPr id="19" name="Freeform 7"/>
            <p:cNvSpPr/>
            <p:nvPr>
              <p:custDataLst>
                <p:tags r:id="rId11"/>
              </p:custDataLst>
            </p:nvPr>
          </p:nvSpPr>
          <p:spPr bwMode="auto">
            <a:xfrm>
              <a:off x="2876126" y="5622726"/>
              <a:ext cx="87697" cy="27487"/>
            </a:xfrm>
            <a:custGeom>
              <a:avLst/>
              <a:gdLst>
                <a:gd name="T0" fmla="*/ 91 w 97"/>
                <a:gd name="T1" fmla="*/ 8 h 31"/>
                <a:gd name="T2" fmla="*/ 44 w 97"/>
                <a:gd name="T3" fmla="*/ 0 h 31"/>
                <a:gd name="T4" fmla="*/ 38 w 97"/>
                <a:gd name="T5" fmla="*/ 1 h 31"/>
                <a:gd name="T6" fmla="*/ 1 w 97"/>
                <a:gd name="T7" fmla="*/ 12 h 31"/>
                <a:gd name="T8" fmla="*/ 6 w 97"/>
                <a:gd name="T9" fmla="*/ 24 h 31"/>
                <a:gd name="T10" fmla="*/ 53 w 97"/>
                <a:gd name="T11" fmla="*/ 31 h 31"/>
                <a:gd name="T12" fmla="*/ 59 w 97"/>
                <a:gd name="T13" fmla="*/ 31 h 31"/>
                <a:gd name="T14" fmla="*/ 96 w 97"/>
                <a:gd name="T15" fmla="*/ 19 h 31"/>
                <a:gd name="T16" fmla="*/ 91 w 97"/>
                <a:gd name="T17" fmla="*/ 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31">
                  <a:moveTo>
                    <a:pt x="91" y="8"/>
                  </a:moveTo>
                  <a:cubicBezTo>
                    <a:pt x="83" y="2"/>
                    <a:pt x="60" y="0"/>
                    <a:pt x="44" y="0"/>
                  </a:cubicBezTo>
                  <a:cubicBezTo>
                    <a:pt x="42" y="0"/>
                    <a:pt x="40" y="0"/>
                    <a:pt x="38" y="1"/>
                  </a:cubicBezTo>
                  <a:cubicBezTo>
                    <a:pt x="5" y="1"/>
                    <a:pt x="2" y="9"/>
                    <a:pt x="1" y="12"/>
                  </a:cubicBezTo>
                  <a:cubicBezTo>
                    <a:pt x="0" y="16"/>
                    <a:pt x="1" y="20"/>
                    <a:pt x="6" y="24"/>
                  </a:cubicBezTo>
                  <a:cubicBezTo>
                    <a:pt x="14" y="29"/>
                    <a:pt x="37" y="31"/>
                    <a:pt x="53" y="31"/>
                  </a:cubicBezTo>
                  <a:cubicBezTo>
                    <a:pt x="55" y="31"/>
                    <a:pt x="57" y="31"/>
                    <a:pt x="59" y="31"/>
                  </a:cubicBezTo>
                  <a:cubicBezTo>
                    <a:pt x="92" y="30"/>
                    <a:pt x="95" y="23"/>
                    <a:pt x="96" y="19"/>
                  </a:cubicBezTo>
                  <a:cubicBezTo>
                    <a:pt x="97" y="16"/>
                    <a:pt x="96" y="12"/>
                    <a:pt x="91" y="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p>
              <a:pPr>
                <a:defRPr/>
              </a:pPr>
              <a:endParaRPr lang="zh-CN" altLang="en-US" sz="1350"/>
            </a:p>
          </p:txBody>
        </p:sp>
        <p:sp>
          <p:nvSpPr>
            <p:cNvPr id="20" name="Freeform 8"/>
            <p:cNvSpPr/>
            <p:nvPr>
              <p:custDataLst>
                <p:tags r:id="rId12"/>
              </p:custDataLst>
            </p:nvPr>
          </p:nvSpPr>
          <p:spPr bwMode="auto">
            <a:xfrm>
              <a:off x="5196821" y="5622726"/>
              <a:ext cx="86388" cy="27487"/>
            </a:xfrm>
            <a:custGeom>
              <a:avLst/>
              <a:gdLst>
                <a:gd name="T0" fmla="*/ 59 w 97"/>
                <a:gd name="T1" fmla="*/ 1 h 31"/>
                <a:gd name="T2" fmla="*/ 53 w 97"/>
                <a:gd name="T3" fmla="*/ 0 h 31"/>
                <a:gd name="T4" fmla="*/ 6 w 97"/>
                <a:gd name="T5" fmla="*/ 8 h 31"/>
                <a:gd name="T6" fmla="*/ 1 w 97"/>
                <a:gd name="T7" fmla="*/ 19 h 31"/>
                <a:gd name="T8" fmla="*/ 38 w 97"/>
                <a:gd name="T9" fmla="*/ 31 h 31"/>
                <a:gd name="T10" fmla="*/ 44 w 97"/>
                <a:gd name="T11" fmla="*/ 31 h 31"/>
                <a:gd name="T12" fmla="*/ 44 w 97"/>
                <a:gd name="T13" fmla="*/ 31 h 31"/>
                <a:gd name="T14" fmla="*/ 91 w 97"/>
                <a:gd name="T15" fmla="*/ 24 h 31"/>
                <a:gd name="T16" fmla="*/ 96 w 97"/>
                <a:gd name="T17" fmla="*/ 12 h 31"/>
                <a:gd name="T18" fmla="*/ 59 w 97"/>
                <a:gd name="T1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31">
                  <a:moveTo>
                    <a:pt x="59" y="1"/>
                  </a:moveTo>
                  <a:cubicBezTo>
                    <a:pt x="57" y="0"/>
                    <a:pt x="55" y="0"/>
                    <a:pt x="53" y="0"/>
                  </a:cubicBezTo>
                  <a:cubicBezTo>
                    <a:pt x="37" y="0"/>
                    <a:pt x="14" y="2"/>
                    <a:pt x="6" y="8"/>
                  </a:cubicBezTo>
                  <a:cubicBezTo>
                    <a:pt x="1" y="12"/>
                    <a:pt x="0" y="16"/>
                    <a:pt x="1" y="19"/>
                  </a:cubicBezTo>
                  <a:cubicBezTo>
                    <a:pt x="2" y="23"/>
                    <a:pt x="5" y="30"/>
                    <a:pt x="38" y="31"/>
                  </a:cubicBezTo>
                  <a:cubicBezTo>
                    <a:pt x="40" y="31"/>
                    <a:pt x="42" y="31"/>
                    <a:pt x="44" y="31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60" y="31"/>
                    <a:pt x="83" y="29"/>
                    <a:pt x="91" y="24"/>
                  </a:cubicBezTo>
                  <a:cubicBezTo>
                    <a:pt x="96" y="20"/>
                    <a:pt x="97" y="16"/>
                    <a:pt x="96" y="12"/>
                  </a:cubicBezTo>
                  <a:cubicBezTo>
                    <a:pt x="95" y="9"/>
                    <a:pt x="92" y="1"/>
                    <a:pt x="59" y="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p>
              <a:pPr>
                <a:defRPr/>
              </a:pPr>
              <a:endParaRPr lang="zh-CN" altLang="en-US" sz="1350"/>
            </a:p>
          </p:txBody>
        </p:sp>
        <p:sp>
          <p:nvSpPr>
            <p:cNvPr id="21" name="Freeform 9"/>
            <p:cNvSpPr/>
            <p:nvPr>
              <p:custDataLst>
                <p:tags r:id="rId13"/>
              </p:custDataLst>
            </p:nvPr>
          </p:nvSpPr>
          <p:spPr bwMode="auto">
            <a:xfrm>
              <a:off x="1209884" y="1658041"/>
              <a:ext cx="5777524" cy="3879605"/>
            </a:xfrm>
            <a:custGeom>
              <a:avLst/>
              <a:gdLst>
                <a:gd name="T0" fmla="*/ 25 w 6440"/>
                <a:gd name="T1" fmla="*/ 4323 h 4323"/>
                <a:gd name="T2" fmla="*/ 16 w 6440"/>
                <a:gd name="T3" fmla="*/ 4256 h 4323"/>
                <a:gd name="T4" fmla="*/ 16 w 6440"/>
                <a:gd name="T5" fmla="*/ 248 h 4323"/>
                <a:gd name="T6" fmla="*/ 248 w 6440"/>
                <a:gd name="T7" fmla="*/ 16 h 4323"/>
                <a:gd name="T8" fmla="*/ 6192 w 6440"/>
                <a:gd name="T9" fmla="*/ 16 h 4323"/>
                <a:gd name="T10" fmla="*/ 6424 w 6440"/>
                <a:gd name="T11" fmla="*/ 248 h 4323"/>
                <a:gd name="T12" fmla="*/ 6424 w 6440"/>
                <a:gd name="T13" fmla="*/ 4256 h 4323"/>
                <a:gd name="T14" fmla="*/ 6414 w 6440"/>
                <a:gd name="T15" fmla="*/ 4323 h 4323"/>
                <a:gd name="T16" fmla="*/ 6430 w 6440"/>
                <a:gd name="T17" fmla="*/ 4323 h 4323"/>
                <a:gd name="T18" fmla="*/ 6440 w 6440"/>
                <a:gd name="T19" fmla="*/ 4256 h 4323"/>
                <a:gd name="T20" fmla="*/ 6440 w 6440"/>
                <a:gd name="T21" fmla="*/ 248 h 4323"/>
                <a:gd name="T22" fmla="*/ 6192 w 6440"/>
                <a:gd name="T23" fmla="*/ 0 h 4323"/>
                <a:gd name="T24" fmla="*/ 248 w 6440"/>
                <a:gd name="T25" fmla="*/ 0 h 4323"/>
                <a:gd name="T26" fmla="*/ 0 w 6440"/>
                <a:gd name="T27" fmla="*/ 248 h 4323"/>
                <a:gd name="T28" fmla="*/ 0 w 6440"/>
                <a:gd name="T29" fmla="*/ 4256 h 4323"/>
                <a:gd name="T30" fmla="*/ 9 w 6440"/>
                <a:gd name="T31" fmla="*/ 4323 h 4323"/>
                <a:gd name="T32" fmla="*/ 25 w 6440"/>
                <a:gd name="T33" fmla="*/ 4323 h 4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40" h="4323">
                  <a:moveTo>
                    <a:pt x="25" y="4323"/>
                  </a:moveTo>
                  <a:cubicBezTo>
                    <a:pt x="19" y="4302"/>
                    <a:pt x="16" y="4279"/>
                    <a:pt x="16" y="4256"/>
                  </a:cubicBezTo>
                  <a:cubicBezTo>
                    <a:pt x="16" y="248"/>
                    <a:pt x="16" y="248"/>
                    <a:pt x="16" y="248"/>
                  </a:cubicBezTo>
                  <a:cubicBezTo>
                    <a:pt x="16" y="120"/>
                    <a:pt x="119" y="16"/>
                    <a:pt x="248" y="16"/>
                  </a:cubicBezTo>
                  <a:cubicBezTo>
                    <a:pt x="6192" y="16"/>
                    <a:pt x="6192" y="16"/>
                    <a:pt x="6192" y="16"/>
                  </a:cubicBezTo>
                  <a:cubicBezTo>
                    <a:pt x="6320" y="16"/>
                    <a:pt x="6424" y="120"/>
                    <a:pt x="6424" y="248"/>
                  </a:cubicBezTo>
                  <a:cubicBezTo>
                    <a:pt x="6424" y="4256"/>
                    <a:pt x="6424" y="4256"/>
                    <a:pt x="6424" y="4256"/>
                  </a:cubicBezTo>
                  <a:cubicBezTo>
                    <a:pt x="6424" y="4279"/>
                    <a:pt x="6420" y="4302"/>
                    <a:pt x="6414" y="4323"/>
                  </a:cubicBezTo>
                  <a:cubicBezTo>
                    <a:pt x="6430" y="4323"/>
                    <a:pt x="6430" y="4323"/>
                    <a:pt x="6430" y="4323"/>
                  </a:cubicBezTo>
                  <a:cubicBezTo>
                    <a:pt x="6436" y="4302"/>
                    <a:pt x="6440" y="4279"/>
                    <a:pt x="6440" y="4256"/>
                  </a:cubicBezTo>
                  <a:cubicBezTo>
                    <a:pt x="6440" y="248"/>
                    <a:pt x="6440" y="248"/>
                    <a:pt x="6440" y="248"/>
                  </a:cubicBezTo>
                  <a:cubicBezTo>
                    <a:pt x="6440" y="111"/>
                    <a:pt x="6328" y="0"/>
                    <a:pt x="6192" y="0"/>
                  </a:cubicBezTo>
                  <a:cubicBezTo>
                    <a:pt x="248" y="0"/>
                    <a:pt x="248" y="0"/>
                    <a:pt x="248" y="0"/>
                  </a:cubicBezTo>
                  <a:cubicBezTo>
                    <a:pt x="111" y="0"/>
                    <a:pt x="0" y="111"/>
                    <a:pt x="0" y="248"/>
                  </a:cubicBezTo>
                  <a:cubicBezTo>
                    <a:pt x="0" y="4256"/>
                    <a:pt x="0" y="4256"/>
                    <a:pt x="0" y="4256"/>
                  </a:cubicBezTo>
                  <a:cubicBezTo>
                    <a:pt x="0" y="4279"/>
                    <a:pt x="3" y="4302"/>
                    <a:pt x="9" y="4323"/>
                  </a:cubicBezTo>
                  <a:lnTo>
                    <a:pt x="25" y="432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p>
              <a:pPr>
                <a:defRPr/>
              </a:pPr>
              <a:endParaRPr lang="zh-CN" altLang="en-US" sz="1350"/>
            </a:p>
          </p:txBody>
        </p:sp>
        <p:sp>
          <p:nvSpPr>
            <p:cNvPr id="22" name="Freeform 10"/>
            <p:cNvSpPr/>
            <p:nvPr>
              <p:custDataLst>
                <p:tags r:id="rId14"/>
              </p:custDataLst>
            </p:nvPr>
          </p:nvSpPr>
          <p:spPr bwMode="auto">
            <a:xfrm>
              <a:off x="1241298" y="1690764"/>
              <a:ext cx="5713387" cy="3846883"/>
            </a:xfrm>
            <a:custGeom>
              <a:avLst/>
              <a:gdLst>
                <a:gd name="T0" fmla="*/ 6344 w 6368"/>
                <a:gd name="T1" fmla="*/ 4287 h 4287"/>
                <a:gd name="T2" fmla="*/ 6357 w 6368"/>
                <a:gd name="T3" fmla="*/ 4287 h 4287"/>
                <a:gd name="T4" fmla="*/ 6368 w 6368"/>
                <a:gd name="T5" fmla="*/ 4220 h 4287"/>
                <a:gd name="T6" fmla="*/ 6368 w 6368"/>
                <a:gd name="T7" fmla="*/ 212 h 4287"/>
                <a:gd name="T8" fmla="*/ 6156 w 6368"/>
                <a:gd name="T9" fmla="*/ 0 h 4287"/>
                <a:gd name="T10" fmla="*/ 212 w 6368"/>
                <a:gd name="T11" fmla="*/ 0 h 4287"/>
                <a:gd name="T12" fmla="*/ 0 w 6368"/>
                <a:gd name="T13" fmla="*/ 212 h 4287"/>
                <a:gd name="T14" fmla="*/ 0 w 6368"/>
                <a:gd name="T15" fmla="*/ 4220 h 4287"/>
                <a:gd name="T16" fmla="*/ 10 w 6368"/>
                <a:gd name="T17" fmla="*/ 4287 h 4287"/>
                <a:gd name="T18" fmla="*/ 23 w 6368"/>
                <a:gd name="T19" fmla="*/ 4287 h 4287"/>
                <a:gd name="T20" fmla="*/ 12 w 6368"/>
                <a:gd name="T21" fmla="*/ 4220 h 4287"/>
                <a:gd name="T22" fmla="*/ 12 w 6368"/>
                <a:gd name="T23" fmla="*/ 212 h 4287"/>
                <a:gd name="T24" fmla="*/ 212 w 6368"/>
                <a:gd name="T25" fmla="*/ 12 h 4287"/>
                <a:gd name="T26" fmla="*/ 6156 w 6368"/>
                <a:gd name="T27" fmla="*/ 12 h 4287"/>
                <a:gd name="T28" fmla="*/ 6356 w 6368"/>
                <a:gd name="T29" fmla="*/ 212 h 4287"/>
                <a:gd name="T30" fmla="*/ 6356 w 6368"/>
                <a:gd name="T31" fmla="*/ 4220 h 4287"/>
                <a:gd name="T32" fmla="*/ 6344 w 6368"/>
                <a:gd name="T33" fmla="*/ 4287 h 4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68" h="4287">
                  <a:moveTo>
                    <a:pt x="6344" y="4287"/>
                  </a:moveTo>
                  <a:cubicBezTo>
                    <a:pt x="6357" y="4287"/>
                    <a:pt x="6357" y="4287"/>
                    <a:pt x="6357" y="4287"/>
                  </a:cubicBezTo>
                  <a:cubicBezTo>
                    <a:pt x="6364" y="4266"/>
                    <a:pt x="6368" y="4244"/>
                    <a:pt x="6368" y="4220"/>
                  </a:cubicBezTo>
                  <a:cubicBezTo>
                    <a:pt x="6368" y="212"/>
                    <a:pt x="6368" y="212"/>
                    <a:pt x="6368" y="212"/>
                  </a:cubicBezTo>
                  <a:cubicBezTo>
                    <a:pt x="6368" y="95"/>
                    <a:pt x="6272" y="0"/>
                    <a:pt x="6156" y="0"/>
                  </a:cubicBezTo>
                  <a:cubicBezTo>
                    <a:pt x="212" y="0"/>
                    <a:pt x="212" y="0"/>
                    <a:pt x="212" y="0"/>
                  </a:cubicBezTo>
                  <a:cubicBezTo>
                    <a:pt x="95" y="0"/>
                    <a:pt x="0" y="95"/>
                    <a:pt x="0" y="212"/>
                  </a:cubicBezTo>
                  <a:cubicBezTo>
                    <a:pt x="0" y="4220"/>
                    <a:pt x="0" y="4220"/>
                    <a:pt x="0" y="4220"/>
                  </a:cubicBezTo>
                  <a:cubicBezTo>
                    <a:pt x="0" y="4244"/>
                    <a:pt x="3" y="4266"/>
                    <a:pt x="10" y="4287"/>
                  </a:cubicBezTo>
                  <a:cubicBezTo>
                    <a:pt x="23" y="4287"/>
                    <a:pt x="23" y="4287"/>
                    <a:pt x="23" y="4287"/>
                  </a:cubicBezTo>
                  <a:cubicBezTo>
                    <a:pt x="16" y="4266"/>
                    <a:pt x="12" y="4244"/>
                    <a:pt x="12" y="4220"/>
                  </a:cubicBezTo>
                  <a:cubicBezTo>
                    <a:pt x="12" y="212"/>
                    <a:pt x="12" y="212"/>
                    <a:pt x="12" y="212"/>
                  </a:cubicBezTo>
                  <a:cubicBezTo>
                    <a:pt x="12" y="102"/>
                    <a:pt x="101" y="12"/>
                    <a:pt x="212" y="12"/>
                  </a:cubicBezTo>
                  <a:cubicBezTo>
                    <a:pt x="6156" y="12"/>
                    <a:pt x="6156" y="12"/>
                    <a:pt x="6156" y="12"/>
                  </a:cubicBezTo>
                  <a:cubicBezTo>
                    <a:pt x="6266" y="12"/>
                    <a:pt x="6356" y="102"/>
                    <a:pt x="6356" y="212"/>
                  </a:cubicBezTo>
                  <a:cubicBezTo>
                    <a:pt x="6356" y="4220"/>
                    <a:pt x="6356" y="4220"/>
                    <a:pt x="6356" y="4220"/>
                  </a:cubicBezTo>
                  <a:cubicBezTo>
                    <a:pt x="6356" y="4244"/>
                    <a:pt x="6351" y="4266"/>
                    <a:pt x="6344" y="4287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p>
              <a:pPr>
                <a:defRPr/>
              </a:pPr>
              <a:endParaRPr lang="zh-CN" altLang="en-US" sz="1350"/>
            </a:p>
          </p:txBody>
        </p:sp>
        <p:sp>
          <p:nvSpPr>
            <p:cNvPr id="23" name="Freeform 11"/>
            <p:cNvSpPr/>
            <p:nvPr>
              <p:custDataLst>
                <p:tags r:id="rId15"/>
              </p:custDataLst>
            </p:nvPr>
          </p:nvSpPr>
          <p:spPr bwMode="auto">
            <a:xfrm>
              <a:off x="1270094" y="1719560"/>
              <a:ext cx="5655795" cy="3818087"/>
            </a:xfrm>
            <a:custGeom>
              <a:avLst/>
              <a:gdLst>
                <a:gd name="T0" fmla="*/ 6288 w 6304"/>
                <a:gd name="T1" fmla="*/ 4193 h 4255"/>
                <a:gd name="T2" fmla="*/ 6237 w 6304"/>
                <a:gd name="T3" fmla="*/ 4255 h 4255"/>
                <a:gd name="T4" fmla="*/ 6236 w 6304"/>
                <a:gd name="T5" fmla="*/ 4255 h 4255"/>
                <a:gd name="T6" fmla="*/ 6236 w 6304"/>
                <a:gd name="T7" fmla="*/ 4255 h 4255"/>
                <a:gd name="T8" fmla="*/ 6279 w 6304"/>
                <a:gd name="T9" fmla="*/ 4255 h 4255"/>
                <a:gd name="T10" fmla="*/ 6304 w 6304"/>
                <a:gd name="T11" fmla="*/ 4193 h 4255"/>
                <a:gd name="T12" fmla="*/ 6304 w 6304"/>
                <a:gd name="T13" fmla="*/ 4097 h 4255"/>
                <a:gd name="T14" fmla="*/ 6304 w 6304"/>
                <a:gd name="T15" fmla="*/ 180 h 4255"/>
                <a:gd name="T16" fmla="*/ 6124 w 6304"/>
                <a:gd name="T17" fmla="*/ 0 h 4255"/>
                <a:gd name="T18" fmla="*/ 180 w 6304"/>
                <a:gd name="T19" fmla="*/ 0 h 4255"/>
                <a:gd name="T20" fmla="*/ 0 w 6304"/>
                <a:gd name="T21" fmla="*/ 180 h 4255"/>
                <a:gd name="T22" fmla="*/ 0 w 6304"/>
                <a:gd name="T23" fmla="*/ 4097 h 4255"/>
                <a:gd name="T24" fmla="*/ 0 w 6304"/>
                <a:gd name="T25" fmla="*/ 4193 h 4255"/>
                <a:gd name="T26" fmla="*/ 25 w 6304"/>
                <a:gd name="T27" fmla="*/ 4255 h 4255"/>
                <a:gd name="T28" fmla="*/ 65 w 6304"/>
                <a:gd name="T29" fmla="*/ 4255 h 4255"/>
                <a:gd name="T30" fmla="*/ 65 w 6304"/>
                <a:gd name="T31" fmla="*/ 4255 h 4255"/>
                <a:gd name="T32" fmla="*/ 65 w 6304"/>
                <a:gd name="T33" fmla="*/ 4255 h 4255"/>
                <a:gd name="T34" fmla="*/ 16 w 6304"/>
                <a:gd name="T35" fmla="*/ 4193 h 4255"/>
                <a:gd name="T36" fmla="*/ 16 w 6304"/>
                <a:gd name="T37" fmla="*/ 4097 h 4255"/>
                <a:gd name="T38" fmla="*/ 16 w 6304"/>
                <a:gd name="T39" fmla="*/ 180 h 4255"/>
                <a:gd name="T40" fmla="*/ 180 w 6304"/>
                <a:gd name="T41" fmla="*/ 16 h 4255"/>
                <a:gd name="T42" fmla="*/ 6124 w 6304"/>
                <a:gd name="T43" fmla="*/ 16 h 4255"/>
                <a:gd name="T44" fmla="*/ 6288 w 6304"/>
                <a:gd name="T45" fmla="*/ 180 h 4255"/>
                <a:gd name="T46" fmla="*/ 6288 w 6304"/>
                <a:gd name="T47" fmla="*/ 4097 h 4255"/>
                <a:gd name="T48" fmla="*/ 6288 w 6304"/>
                <a:gd name="T49" fmla="*/ 4193 h 4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04" h="4255">
                  <a:moveTo>
                    <a:pt x="6288" y="4193"/>
                  </a:moveTo>
                  <a:cubicBezTo>
                    <a:pt x="6288" y="4236"/>
                    <a:pt x="6262" y="4255"/>
                    <a:pt x="6237" y="4255"/>
                  </a:cubicBezTo>
                  <a:cubicBezTo>
                    <a:pt x="6236" y="4255"/>
                    <a:pt x="6236" y="4255"/>
                    <a:pt x="6236" y="4255"/>
                  </a:cubicBezTo>
                  <a:cubicBezTo>
                    <a:pt x="6236" y="4255"/>
                    <a:pt x="6236" y="4255"/>
                    <a:pt x="6236" y="4255"/>
                  </a:cubicBezTo>
                  <a:cubicBezTo>
                    <a:pt x="6279" y="4255"/>
                    <a:pt x="6279" y="4255"/>
                    <a:pt x="6279" y="4255"/>
                  </a:cubicBezTo>
                  <a:cubicBezTo>
                    <a:pt x="6293" y="4242"/>
                    <a:pt x="6304" y="4222"/>
                    <a:pt x="6304" y="4193"/>
                  </a:cubicBezTo>
                  <a:cubicBezTo>
                    <a:pt x="6304" y="4097"/>
                    <a:pt x="6304" y="4097"/>
                    <a:pt x="6304" y="4097"/>
                  </a:cubicBezTo>
                  <a:cubicBezTo>
                    <a:pt x="6304" y="180"/>
                    <a:pt x="6304" y="180"/>
                    <a:pt x="6304" y="180"/>
                  </a:cubicBezTo>
                  <a:cubicBezTo>
                    <a:pt x="6304" y="81"/>
                    <a:pt x="6223" y="0"/>
                    <a:pt x="612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80" y="0"/>
                    <a:pt x="0" y="81"/>
                    <a:pt x="0" y="180"/>
                  </a:cubicBezTo>
                  <a:cubicBezTo>
                    <a:pt x="0" y="4097"/>
                    <a:pt x="0" y="4097"/>
                    <a:pt x="0" y="4097"/>
                  </a:cubicBezTo>
                  <a:cubicBezTo>
                    <a:pt x="0" y="4193"/>
                    <a:pt x="0" y="4193"/>
                    <a:pt x="0" y="4193"/>
                  </a:cubicBezTo>
                  <a:cubicBezTo>
                    <a:pt x="0" y="4222"/>
                    <a:pt x="10" y="4242"/>
                    <a:pt x="25" y="4255"/>
                  </a:cubicBezTo>
                  <a:cubicBezTo>
                    <a:pt x="65" y="4255"/>
                    <a:pt x="65" y="4255"/>
                    <a:pt x="65" y="4255"/>
                  </a:cubicBezTo>
                  <a:cubicBezTo>
                    <a:pt x="65" y="4255"/>
                    <a:pt x="65" y="4255"/>
                    <a:pt x="65" y="4255"/>
                  </a:cubicBezTo>
                  <a:cubicBezTo>
                    <a:pt x="65" y="4255"/>
                    <a:pt x="65" y="4255"/>
                    <a:pt x="65" y="4255"/>
                  </a:cubicBezTo>
                  <a:cubicBezTo>
                    <a:pt x="46" y="4255"/>
                    <a:pt x="16" y="4238"/>
                    <a:pt x="16" y="4193"/>
                  </a:cubicBezTo>
                  <a:cubicBezTo>
                    <a:pt x="16" y="4097"/>
                    <a:pt x="16" y="4097"/>
                    <a:pt x="16" y="4097"/>
                  </a:cubicBezTo>
                  <a:cubicBezTo>
                    <a:pt x="16" y="180"/>
                    <a:pt x="16" y="180"/>
                    <a:pt x="16" y="180"/>
                  </a:cubicBezTo>
                  <a:cubicBezTo>
                    <a:pt x="16" y="90"/>
                    <a:pt x="89" y="16"/>
                    <a:pt x="180" y="16"/>
                  </a:cubicBezTo>
                  <a:cubicBezTo>
                    <a:pt x="6124" y="16"/>
                    <a:pt x="6124" y="16"/>
                    <a:pt x="6124" y="16"/>
                  </a:cubicBezTo>
                  <a:cubicBezTo>
                    <a:pt x="6214" y="16"/>
                    <a:pt x="6288" y="90"/>
                    <a:pt x="6288" y="180"/>
                  </a:cubicBezTo>
                  <a:cubicBezTo>
                    <a:pt x="6288" y="4097"/>
                    <a:pt x="6288" y="4097"/>
                    <a:pt x="6288" y="4097"/>
                  </a:cubicBezTo>
                  <a:lnTo>
                    <a:pt x="6288" y="419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p>
              <a:pPr>
                <a:defRPr/>
              </a:pPr>
              <a:endParaRPr lang="zh-CN" altLang="en-US" sz="1350"/>
            </a:p>
          </p:txBody>
        </p:sp>
        <p:sp>
          <p:nvSpPr>
            <p:cNvPr id="24" name="Freeform 12"/>
            <p:cNvSpPr>
              <a:spLocks noEditPoints="1"/>
            </p:cNvSpPr>
            <p:nvPr>
              <p:custDataLst>
                <p:tags r:id="rId16"/>
              </p:custDataLst>
            </p:nvPr>
          </p:nvSpPr>
          <p:spPr bwMode="auto">
            <a:xfrm>
              <a:off x="561975" y="5537646"/>
              <a:ext cx="7070726" cy="184557"/>
            </a:xfrm>
            <a:custGeom>
              <a:avLst/>
              <a:gdLst>
                <a:gd name="T0" fmla="*/ 7881 w 7881"/>
                <a:gd name="T1" fmla="*/ 34 h 205"/>
                <a:gd name="T2" fmla="*/ 7881 w 7881"/>
                <a:gd name="T3" fmla="*/ 16 h 205"/>
                <a:gd name="T4" fmla="*/ 7865 w 7881"/>
                <a:gd name="T5" fmla="*/ 0 h 205"/>
                <a:gd name="T6" fmla="*/ 4570 w 7881"/>
                <a:gd name="T7" fmla="*/ 0 h 205"/>
                <a:gd name="T8" fmla="*/ 4560 w 7881"/>
                <a:gd name="T9" fmla="*/ 4 h 205"/>
                <a:gd name="T10" fmla="*/ 3275 w 7881"/>
                <a:gd name="T11" fmla="*/ 4 h 205"/>
                <a:gd name="T12" fmla="*/ 3265 w 7881"/>
                <a:gd name="T13" fmla="*/ 0 h 205"/>
                <a:gd name="T14" fmla="*/ 16 w 7881"/>
                <a:gd name="T15" fmla="*/ 0 h 205"/>
                <a:gd name="T16" fmla="*/ 0 w 7881"/>
                <a:gd name="T17" fmla="*/ 16 h 205"/>
                <a:gd name="T18" fmla="*/ 0 w 7881"/>
                <a:gd name="T19" fmla="*/ 31 h 205"/>
                <a:gd name="T20" fmla="*/ 9 w 7881"/>
                <a:gd name="T21" fmla="*/ 49 h 205"/>
                <a:gd name="T22" fmla="*/ 9 w 7881"/>
                <a:gd name="T23" fmla="*/ 49 h 205"/>
                <a:gd name="T24" fmla="*/ 154 w 7881"/>
                <a:gd name="T25" fmla="*/ 100 h 205"/>
                <a:gd name="T26" fmla="*/ 445 w 7881"/>
                <a:gd name="T27" fmla="*/ 150 h 205"/>
                <a:gd name="T28" fmla="*/ 1223 w 7881"/>
                <a:gd name="T29" fmla="*/ 205 h 205"/>
                <a:gd name="T30" fmla="*/ 6484 w 7881"/>
                <a:gd name="T31" fmla="*/ 205 h 205"/>
                <a:gd name="T32" fmla="*/ 7502 w 7881"/>
                <a:gd name="T33" fmla="*/ 141 h 205"/>
                <a:gd name="T34" fmla="*/ 7874 w 7881"/>
                <a:gd name="T35" fmla="*/ 49 h 205"/>
                <a:gd name="T36" fmla="*/ 7874 w 7881"/>
                <a:gd name="T37" fmla="*/ 49 h 205"/>
                <a:gd name="T38" fmla="*/ 7875 w 7881"/>
                <a:gd name="T39" fmla="*/ 49 h 205"/>
                <a:gd name="T40" fmla="*/ 7875 w 7881"/>
                <a:gd name="T41" fmla="*/ 48 h 205"/>
                <a:gd name="T42" fmla="*/ 7876 w 7881"/>
                <a:gd name="T43" fmla="*/ 47 h 205"/>
                <a:gd name="T44" fmla="*/ 7881 w 7881"/>
                <a:gd name="T45" fmla="*/ 34 h 205"/>
                <a:gd name="T46" fmla="*/ 7865 w 7881"/>
                <a:gd name="T47" fmla="*/ 34 h 205"/>
                <a:gd name="T48" fmla="*/ 7863 w 7881"/>
                <a:gd name="T49" fmla="*/ 38 h 205"/>
                <a:gd name="T50" fmla="*/ 4586 w 7881"/>
                <a:gd name="T51" fmla="*/ 38 h 205"/>
                <a:gd name="T52" fmla="*/ 4586 w 7881"/>
                <a:gd name="T53" fmla="*/ 20 h 205"/>
                <a:gd name="T54" fmla="*/ 4586 w 7881"/>
                <a:gd name="T55" fmla="*/ 16 h 205"/>
                <a:gd name="T56" fmla="*/ 7865 w 7881"/>
                <a:gd name="T57" fmla="*/ 16 h 205"/>
                <a:gd name="T58" fmla="*/ 7865 w 7881"/>
                <a:gd name="T59" fmla="*/ 34 h 205"/>
                <a:gd name="T60" fmla="*/ 4570 w 7881"/>
                <a:gd name="T61" fmla="*/ 20 h 205"/>
                <a:gd name="T62" fmla="*/ 4570 w 7881"/>
                <a:gd name="T63" fmla="*/ 38 h 205"/>
                <a:gd name="T64" fmla="*/ 4526 w 7881"/>
                <a:gd name="T65" fmla="*/ 52 h 205"/>
                <a:gd name="T66" fmla="*/ 4089 w 7881"/>
                <a:gd name="T67" fmla="*/ 52 h 205"/>
                <a:gd name="T68" fmla="*/ 3745 w 7881"/>
                <a:gd name="T69" fmla="*/ 52 h 205"/>
                <a:gd name="T70" fmla="*/ 3319 w 7881"/>
                <a:gd name="T71" fmla="*/ 52 h 205"/>
                <a:gd name="T72" fmla="*/ 3265 w 7881"/>
                <a:gd name="T73" fmla="*/ 38 h 205"/>
                <a:gd name="T74" fmla="*/ 3265 w 7881"/>
                <a:gd name="T75" fmla="*/ 38 h 205"/>
                <a:gd name="T76" fmla="*/ 3265 w 7881"/>
                <a:gd name="T77" fmla="*/ 20 h 205"/>
                <a:gd name="T78" fmla="*/ 4570 w 7881"/>
                <a:gd name="T79" fmla="*/ 20 h 205"/>
                <a:gd name="T80" fmla="*/ 16 w 7881"/>
                <a:gd name="T81" fmla="*/ 16 h 205"/>
                <a:gd name="T82" fmla="*/ 3249 w 7881"/>
                <a:gd name="T83" fmla="*/ 16 h 205"/>
                <a:gd name="T84" fmla="*/ 3249 w 7881"/>
                <a:gd name="T85" fmla="*/ 20 h 205"/>
                <a:gd name="T86" fmla="*/ 3249 w 7881"/>
                <a:gd name="T87" fmla="*/ 38 h 205"/>
                <a:gd name="T88" fmla="*/ 20 w 7881"/>
                <a:gd name="T89" fmla="*/ 38 h 205"/>
                <a:gd name="T90" fmla="*/ 16 w 7881"/>
                <a:gd name="T91" fmla="*/ 31 h 205"/>
                <a:gd name="T92" fmla="*/ 16 w 7881"/>
                <a:gd name="T93" fmla="*/ 16 h 205"/>
                <a:gd name="T94" fmla="*/ 6484 w 7881"/>
                <a:gd name="T95" fmla="*/ 189 h 205"/>
                <a:gd name="T96" fmla="*/ 1223 w 7881"/>
                <a:gd name="T97" fmla="*/ 189 h 205"/>
                <a:gd name="T98" fmla="*/ 48 w 7881"/>
                <a:gd name="T99" fmla="*/ 54 h 205"/>
                <a:gd name="T100" fmla="*/ 48 w 7881"/>
                <a:gd name="T101" fmla="*/ 54 h 205"/>
                <a:gd name="T102" fmla="*/ 3260 w 7881"/>
                <a:gd name="T103" fmla="*/ 54 h 205"/>
                <a:gd name="T104" fmla="*/ 3319 w 7881"/>
                <a:gd name="T105" fmla="*/ 68 h 205"/>
                <a:gd name="T106" fmla="*/ 3745 w 7881"/>
                <a:gd name="T107" fmla="*/ 68 h 205"/>
                <a:gd name="T108" fmla="*/ 4089 w 7881"/>
                <a:gd name="T109" fmla="*/ 68 h 205"/>
                <a:gd name="T110" fmla="*/ 4526 w 7881"/>
                <a:gd name="T111" fmla="*/ 68 h 205"/>
                <a:gd name="T112" fmla="*/ 4576 w 7881"/>
                <a:gd name="T113" fmla="*/ 54 h 205"/>
                <a:gd name="T114" fmla="*/ 7831 w 7881"/>
                <a:gd name="T115" fmla="*/ 54 h 205"/>
                <a:gd name="T116" fmla="*/ 6484 w 7881"/>
                <a:gd name="T117" fmla="*/ 189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81" h="205">
                  <a:moveTo>
                    <a:pt x="7881" y="34"/>
                  </a:moveTo>
                  <a:cubicBezTo>
                    <a:pt x="7881" y="16"/>
                    <a:pt x="7881" y="16"/>
                    <a:pt x="7881" y="16"/>
                  </a:cubicBezTo>
                  <a:cubicBezTo>
                    <a:pt x="7881" y="8"/>
                    <a:pt x="7874" y="0"/>
                    <a:pt x="7865" y="0"/>
                  </a:cubicBezTo>
                  <a:cubicBezTo>
                    <a:pt x="4570" y="0"/>
                    <a:pt x="4570" y="0"/>
                    <a:pt x="4570" y="0"/>
                  </a:cubicBezTo>
                  <a:cubicBezTo>
                    <a:pt x="4566" y="0"/>
                    <a:pt x="4562" y="2"/>
                    <a:pt x="4560" y="4"/>
                  </a:cubicBezTo>
                  <a:cubicBezTo>
                    <a:pt x="3275" y="4"/>
                    <a:pt x="3275" y="4"/>
                    <a:pt x="3275" y="4"/>
                  </a:cubicBezTo>
                  <a:cubicBezTo>
                    <a:pt x="3272" y="2"/>
                    <a:pt x="3269" y="0"/>
                    <a:pt x="326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0"/>
                    <a:pt x="0" y="8"/>
                    <a:pt x="0" y="16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7"/>
                    <a:pt x="3" y="43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14" y="55"/>
                    <a:pt x="32" y="73"/>
                    <a:pt x="154" y="100"/>
                  </a:cubicBezTo>
                  <a:cubicBezTo>
                    <a:pt x="230" y="118"/>
                    <a:pt x="331" y="135"/>
                    <a:pt x="445" y="150"/>
                  </a:cubicBezTo>
                  <a:cubicBezTo>
                    <a:pt x="704" y="185"/>
                    <a:pt x="988" y="205"/>
                    <a:pt x="1223" y="205"/>
                  </a:cubicBezTo>
                  <a:cubicBezTo>
                    <a:pt x="6484" y="205"/>
                    <a:pt x="6484" y="205"/>
                    <a:pt x="6484" y="205"/>
                  </a:cubicBezTo>
                  <a:cubicBezTo>
                    <a:pt x="6970" y="205"/>
                    <a:pt x="7306" y="170"/>
                    <a:pt x="7502" y="141"/>
                  </a:cubicBezTo>
                  <a:cubicBezTo>
                    <a:pt x="7695" y="113"/>
                    <a:pt x="7848" y="75"/>
                    <a:pt x="7874" y="49"/>
                  </a:cubicBezTo>
                  <a:cubicBezTo>
                    <a:pt x="7874" y="49"/>
                    <a:pt x="7874" y="49"/>
                    <a:pt x="7874" y="49"/>
                  </a:cubicBezTo>
                  <a:cubicBezTo>
                    <a:pt x="7875" y="49"/>
                    <a:pt x="7875" y="49"/>
                    <a:pt x="7875" y="49"/>
                  </a:cubicBezTo>
                  <a:cubicBezTo>
                    <a:pt x="7875" y="49"/>
                    <a:pt x="7875" y="48"/>
                    <a:pt x="7875" y="48"/>
                  </a:cubicBezTo>
                  <a:cubicBezTo>
                    <a:pt x="7876" y="48"/>
                    <a:pt x="7876" y="48"/>
                    <a:pt x="7876" y="47"/>
                  </a:cubicBezTo>
                  <a:cubicBezTo>
                    <a:pt x="7879" y="43"/>
                    <a:pt x="7881" y="39"/>
                    <a:pt x="7881" y="34"/>
                  </a:cubicBezTo>
                  <a:close/>
                  <a:moveTo>
                    <a:pt x="7865" y="34"/>
                  </a:moveTo>
                  <a:cubicBezTo>
                    <a:pt x="7865" y="35"/>
                    <a:pt x="7864" y="37"/>
                    <a:pt x="7863" y="38"/>
                  </a:cubicBezTo>
                  <a:cubicBezTo>
                    <a:pt x="4586" y="38"/>
                    <a:pt x="4586" y="38"/>
                    <a:pt x="4586" y="38"/>
                  </a:cubicBezTo>
                  <a:cubicBezTo>
                    <a:pt x="4586" y="20"/>
                    <a:pt x="4586" y="20"/>
                    <a:pt x="4586" y="20"/>
                  </a:cubicBezTo>
                  <a:cubicBezTo>
                    <a:pt x="4586" y="16"/>
                    <a:pt x="4586" y="16"/>
                    <a:pt x="4586" y="16"/>
                  </a:cubicBezTo>
                  <a:cubicBezTo>
                    <a:pt x="7865" y="16"/>
                    <a:pt x="7865" y="16"/>
                    <a:pt x="7865" y="16"/>
                  </a:cubicBezTo>
                  <a:cubicBezTo>
                    <a:pt x="7865" y="16"/>
                    <a:pt x="7865" y="30"/>
                    <a:pt x="7865" y="34"/>
                  </a:cubicBezTo>
                  <a:close/>
                  <a:moveTo>
                    <a:pt x="4570" y="20"/>
                  </a:moveTo>
                  <a:cubicBezTo>
                    <a:pt x="4570" y="26"/>
                    <a:pt x="4570" y="29"/>
                    <a:pt x="4570" y="38"/>
                  </a:cubicBezTo>
                  <a:cubicBezTo>
                    <a:pt x="4562" y="46"/>
                    <a:pt x="4549" y="52"/>
                    <a:pt x="4526" y="52"/>
                  </a:cubicBezTo>
                  <a:cubicBezTo>
                    <a:pt x="4506" y="52"/>
                    <a:pt x="4286" y="52"/>
                    <a:pt x="4089" y="52"/>
                  </a:cubicBezTo>
                  <a:cubicBezTo>
                    <a:pt x="4089" y="52"/>
                    <a:pt x="3923" y="52"/>
                    <a:pt x="3745" y="52"/>
                  </a:cubicBezTo>
                  <a:cubicBezTo>
                    <a:pt x="3549" y="52"/>
                    <a:pt x="3338" y="52"/>
                    <a:pt x="3319" y="52"/>
                  </a:cubicBezTo>
                  <a:cubicBezTo>
                    <a:pt x="3296" y="52"/>
                    <a:pt x="3273" y="46"/>
                    <a:pt x="3265" y="38"/>
                  </a:cubicBezTo>
                  <a:cubicBezTo>
                    <a:pt x="3265" y="38"/>
                    <a:pt x="3265" y="38"/>
                    <a:pt x="3265" y="38"/>
                  </a:cubicBezTo>
                  <a:cubicBezTo>
                    <a:pt x="3265" y="28"/>
                    <a:pt x="3265" y="24"/>
                    <a:pt x="3265" y="20"/>
                  </a:cubicBezTo>
                  <a:lnTo>
                    <a:pt x="4570" y="20"/>
                  </a:lnTo>
                  <a:close/>
                  <a:moveTo>
                    <a:pt x="16" y="16"/>
                  </a:moveTo>
                  <a:cubicBezTo>
                    <a:pt x="3249" y="16"/>
                    <a:pt x="3249" y="16"/>
                    <a:pt x="3249" y="16"/>
                  </a:cubicBezTo>
                  <a:cubicBezTo>
                    <a:pt x="3249" y="20"/>
                    <a:pt x="3249" y="20"/>
                    <a:pt x="3249" y="20"/>
                  </a:cubicBezTo>
                  <a:cubicBezTo>
                    <a:pt x="3249" y="38"/>
                    <a:pt x="3249" y="38"/>
                    <a:pt x="3249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5"/>
                    <a:pt x="16" y="33"/>
                    <a:pt x="16" y="31"/>
                  </a:cubicBezTo>
                  <a:cubicBezTo>
                    <a:pt x="16" y="26"/>
                    <a:pt x="16" y="16"/>
                    <a:pt x="16" y="16"/>
                  </a:cubicBezTo>
                  <a:close/>
                  <a:moveTo>
                    <a:pt x="6484" y="189"/>
                  </a:moveTo>
                  <a:cubicBezTo>
                    <a:pt x="6484" y="189"/>
                    <a:pt x="1415" y="189"/>
                    <a:pt x="1223" y="189"/>
                  </a:cubicBezTo>
                  <a:cubicBezTo>
                    <a:pt x="751" y="189"/>
                    <a:pt x="187" y="110"/>
                    <a:pt x="48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3260" y="54"/>
                    <a:pt x="3260" y="54"/>
                    <a:pt x="3260" y="54"/>
                  </a:cubicBezTo>
                  <a:cubicBezTo>
                    <a:pt x="3274" y="64"/>
                    <a:pt x="3300" y="68"/>
                    <a:pt x="3319" y="68"/>
                  </a:cubicBezTo>
                  <a:cubicBezTo>
                    <a:pt x="3745" y="68"/>
                    <a:pt x="3745" y="68"/>
                    <a:pt x="3745" y="68"/>
                  </a:cubicBezTo>
                  <a:cubicBezTo>
                    <a:pt x="4089" y="68"/>
                    <a:pt x="4089" y="68"/>
                    <a:pt x="4089" y="68"/>
                  </a:cubicBezTo>
                  <a:cubicBezTo>
                    <a:pt x="4526" y="68"/>
                    <a:pt x="4526" y="68"/>
                    <a:pt x="4526" y="68"/>
                  </a:cubicBezTo>
                  <a:cubicBezTo>
                    <a:pt x="4547" y="68"/>
                    <a:pt x="4563" y="63"/>
                    <a:pt x="4576" y="54"/>
                  </a:cubicBezTo>
                  <a:cubicBezTo>
                    <a:pt x="7831" y="54"/>
                    <a:pt x="7831" y="54"/>
                    <a:pt x="7831" y="54"/>
                  </a:cubicBezTo>
                  <a:cubicBezTo>
                    <a:pt x="7712" y="98"/>
                    <a:pt x="7272" y="189"/>
                    <a:pt x="6484" y="189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p>
              <a:pPr>
                <a:defRPr/>
              </a:pPr>
              <a:endParaRPr lang="zh-CN" altLang="en-US" sz="1350"/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559935" y="1762125"/>
            <a:ext cx="3427730" cy="2003425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" name="矩形 42"/>
          <p:cNvSpPr/>
          <p:nvPr/>
        </p:nvSpPr>
        <p:spPr>
          <a:xfrm>
            <a:off x="3122295" y="4445"/>
            <a:ext cx="2907030" cy="844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3408680" y="483870"/>
            <a:ext cx="228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5493385" y="483870"/>
            <a:ext cx="228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-6350" y="88900"/>
            <a:ext cx="9156700" cy="676275"/>
          </a:xfrm>
          <a:prstGeom prst="rect">
            <a:avLst/>
          </a:prstGeom>
          <a:noFill/>
        </p:spPr>
        <p:txBody>
          <a:bodyPr wrap="square" rtlCol="0" anchor="ctr">
            <a:normAutofit fontScale="92500" lnSpcReduction="20000"/>
          </a:bodyPr>
          <a:p>
            <a:pPr algn="ctr">
              <a:lnSpc>
                <a:spcPct val="150000"/>
              </a:lnSpc>
            </a:pPr>
            <a:r>
              <a:rPr lang="zh-CN" altLang="en-US" sz="3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使用规则</a:t>
            </a:r>
            <a:endParaRPr lang="zh-CN" altLang="en-US" sz="3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79500" y="3957320"/>
            <a:ext cx="2042795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200" b="1">
                <a:latin typeface="微软雅黑" panose="020B0503020204020204" charset="-122"/>
                <a:ea typeface="微软雅黑" panose="020B0503020204020204" charset="-122"/>
              </a:rPr>
              <a:t>【第一步】</a:t>
            </a:r>
            <a:endParaRPr lang="zh-CN" altLang="en-US" sz="1200" b="1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</a:rPr>
              <a:t>参与者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</a:rPr>
              <a:t>用手机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</a:rPr>
              <a:t>扫码进入</a:t>
            </a:r>
            <a:r>
              <a:rPr sz="1000">
                <a:latin typeface="微软雅黑" panose="020B0503020204020204" charset="-122"/>
                <a:ea typeface="微软雅黑" panose="020B0503020204020204" charset="-122"/>
              </a:rPr>
              <a:t>抢红包界面</a:t>
            </a:r>
            <a:r>
              <a:rPr lang="zh-CN" sz="1000"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游戏开始后，疯狂摇动手机，速度越快，优先摇到红包。</a:t>
            </a:r>
            <a:endParaRPr lang="zh-CN" altLang="en-US" sz="10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208020" y="3957320"/>
            <a:ext cx="271462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200" b="1">
                <a:latin typeface="微软雅黑" panose="020B0503020204020204" charset="-122"/>
                <a:ea typeface="微软雅黑" panose="020B0503020204020204" charset="-122"/>
              </a:rPr>
              <a:t>【第二步】</a:t>
            </a:r>
            <a:endParaRPr lang="zh-CN" altLang="en-US" sz="1200" b="1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</a:rPr>
              <a:t>大屏幕显示纷纷下落的红包雨，同步显示抢到的红包金额。</a:t>
            </a:r>
            <a:endParaRPr lang="zh-CN" altLang="en-US" sz="10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4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030" y="988695"/>
            <a:ext cx="1356995" cy="27895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" name="图片 22" descr="电脑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090" y="1459865"/>
            <a:ext cx="2789555" cy="2318385"/>
          </a:xfrm>
          <a:prstGeom prst="rect">
            <a:avLst/>
          </a:prstGeom>
        </p:spPr>
      </p:pic>
      <p:pic>
        <p:nvPicPr>
          <p:cNvPr id="6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2230" y="988695"/>
            <a:ext cx="1356995" cy="27895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4470" y="1324610"/>
            <a:ext cx="1165860" cy="2104390"/>
          </a:xfrm>
          <a:prstGeom prst="rect">
            <a:avLst/>
          </a:prstGeom>
        </p:spPr>
      </p:pic>
      <p:pic>
        <p:nvPicPr>
          <p:cNvPr id="81926" name="图片 4" descr="微信图片_2018110716190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5180" y="1555115"/>
            <a:ext cx="2461895" cy="14376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27" name="图片 5" descr="微信图片_201811071619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7320" y="1324610"/>
            <a:ext cx="1181100" cy="20980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文本框 13"/>
          <p:cNvSpPr txBox="1"/>
          <p:nvPr/>
        </p:nvSpPr>
        <p:spPr>
          <a:xfrm>
            <a:off x="6029325" y="3957320"/>
            <a:ext cx="2295525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200" b="1">
                <a:latin typeface="微软雅黑" panose="020B0503020204020204" charset="-122"/>
                <a:ea typeface="微软雅黑" panose="020B0503020204020204" charset="-122"/>
              </a:rPr>
              <a:t>【第三步】</a:t>
            </a:r>
            <a:endParaRPr lang="zh-CN" altLang="en-US" sz="1200" b="1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</a:rPr>
              <a:t>可设定领取红包条件限制，如以输入“十一位手机号码”为限制条件，也可设置领取红包无条件限制。</a:t>
            </a:r>
            <a:endParaRPr lang="zh-CN" altLang="en-US" sz="10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" name="矩形 42"/>
          <p:cNvSpPr/>
          <p:nvPr/>
        </p:nvSpPr>
        <p:spPr>
          <a:xfrm>
            <a:off x="3122295" y="4445"/>
            <a:ext cx="2907030" cy="844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408680" y="483870"/>
            <a:ext cx="228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5493385" y="483870"/>
            <a:ext cx="228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>
            <p:custDataLst>
              <p:tags r:id="rId1"/>
            </p:custDataLst>
          </p:nvPr>
        </p:nvSpPr>
        <p:spPr>
          <a:xfrm>
            <a:off x="-6350" y="88900"/>
            <a:ext cx="9156700" cy="676275"/>
          </a:xfrm>
          <a:prstGeom prst="rect">
            <a:avLst/>
          </a:prstGeom>
          <a:noFill/>
        </p:spPr>
        <p:txBody>
          <a:bodyPr wrap="square" rtlCol="0" anchor="ctr">
            <a:normAutofit fontScale="92500" lnSpcReduction="20000"/>
          </a:bodyPr>
          <a:p>
            <a:pPr algn="ctr">
              <a:lnSpc>
                <a:spcPct val="150000"/>
              </a:lnSpc>
            </a:pPr>
            <a:r>
              <a:rPr lang="zh-CN" altLang="en-US" sz="3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产品案例</a:t>
            </a:r>
            <a:endParaRPr lang="en-US" altLang="zh-CN" sz="3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1273810"/>
            <a:ext cx="3973830" cy="223393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l="3072" r="5787" b="19112"/>
          <a:stretch>
            <a:fillRect/>
          </a:stretch>
        </p:blipFill>
        <p:spPr>
          <a:xfrm>
            <a:off x="4516755" y="1285240"/>
            <a:ext cx="4429760" cy="221107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409575" y="3793490"/>
            <a:ext cx="74663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活动名称：</a:t>
            </a:r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京润珍珠</a:t>
            </a:r>
            <a:r>
              <a:rPr lang="en-US" altLang="zh-CN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2018</a:t>
            </a:r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年会盛典</a:t>
            </a:r>
            <a:endParaRPr lang="zh-CN" altLang="en-US"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应用场景：</a:t>
            </a:r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企业活动     </a:t>
            </a:r>
            <a:r>
              <a:rPr lang="zh-CN" altLang="en-US"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r>
              <a:rPr lang="zh-CN" altLang="en-US"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参与人数：</a:t>
            </a:r>
            <a:r>
              <a:rPr lang="en-US" altLang="zh-CN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1000-2000</a:t>
            </a:r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             </a:t>
            </a:r>
            <a:r>
              <a:rPr lang="zh-CN" altLang="en-US"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使用功能：</a:t>
            </a:r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天降红包</a:t>
            </a:r>
            <a:endParaRPr lang="zh-CN" altLang="en-US"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" name="矩形 42"/>
          <p:cNvSpPr/>
          <p:nvPr/>
        </p:nvSpPr>
        <p:spPr>
          <a:xfrm>
            <a:off x="3122295" y="4445"/>
            <a:ext cx="2907030" cy="844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3408680" y="483870"/>
            <a:ext cx="228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5493385" y="483870"/>
            <a:ext cx="228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>
            <p:custDataLst>
              <p:tags r:id="rId1"/>
            </p:custDataLst>
          </p:nvPr>
        </p:nvSpPr>
        <p:spPr>
          <a:xfrm>
            <a:off x="-6350" y="88900"/>
            <a:ext cx="9156700" cy="676275"/>
          </a:xfrm>
          <a:prstGeom prst="rect">
            <a:avLst/>
          </a:prstGeom>
          <a:noFill/>
        </p:spPr>
        <p:txBody>
          <a:bodyPr wrap="square" rtlCol="0" anchor="ctr">
            <a:normAutofit fontScale="92500" lnSpcReduction="20000"/>
          </a:bodyPr>
          <a:p>
            <a:pPr algn="ctr">
              <a:lnSpc>
                <a:spcPct val="150000"/>
              </a:lnSpc>
            </a:pPr>
            <a:r>
              <a:rPr lang="zh-CN" altLang="en-US" sz="3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产品案例</a:t>
            </a:r>
            <a:endParaRPr lang="en-US" altLang="zh-CN" sz="3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82575" y="3783965"/>
            <a:ext cx="440182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活动名称：</a:t>
            </a:r>
            <a:r>
              <a:rPr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2017 狮盾电气全国经销商会议现场 </a:t>
            </a:r>
            <a:endParaRPr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应用场景：</a:t>
            </a:r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企业</a:t>
            </a:r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              </a:t>
            </a:r>
            <a:endParaRPr lang="zh-CN" altLang="en-US"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参与人数：</a:t>
            </a:r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lang="en-US" altLang="zh-CN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-1000</a:t>
            </a:r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             </a:t>
            </a:r>
            <a:endParaRPr lang="zh-CN" altLang="en-US"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使用功能：</a:t>
            </a:r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天降红包</a:t>
            </a:r>
            <a:endParaRPr lang="zh-CN" altLang="en-US"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" name="Picture 2" descr="H:\活动集合\4.11三亚海棠湾狮盾电气全国经销商会议 天降红包\天降红包2_1.jpg"/>
          <p:cNvPicPr>
            <a:picLocks noChangeAspect="1" noChangeArrowheads="1"/>
          </p:cNvPicPr>
          <p:nvPr/>
        </p:nvPicPr>
        <p:blipFill>
          <a:blip r:embed="rId2"/>
          <a:srcRect l="5001"/>
          <a:stretch>
            <a:fillRect/>
          </a:stretch>
        </p:blipFill>
        <p:spPr bwMode="auto">
          <a:xfrm>
            <a:off x="282575" y="1126490"/>
            <a:ext cx="4402455" cy="2543175"/>
          </a:xfrm>
          <a:prstGeom prst="rect">
            <a:avLst/>
          </a:prstGeom>
          <a:noFill/>
        </p:spPr>
      </p:pic>
      <p:pic>
        <p:nvPicPr>
          <p:cNvPr id="9" name="Picture 3" descr="H:\活动集合\4.23九江商会（支持）3D签到+抽奖、摇红包\微信图片_20170425183052.jpg"/>
          <p:cNvPicPr>
            <a:picLocks noChangeAspect="1" noChangeArrowheads="1"/>
          </p:cNvPicPr>
          <p:nvPr/>
        </p:nvPicPr>
        <p:blipFill>
          <a:blip r:embed="rId3"/>
          <a:srcRect t="1124" r="8892"/>
          <a:stretch>
            <a:fillRect/>
          </a:stretch>
        </p:blipFill>
        <p:spPr bwMode="auto">
          <a:xfrm>
            <a:off x="4763135" y="1126490"/>
            <a:ext cx="4164965" cy="2543175"/>
          </a:xfrm>
          <a:prstGeom prst="rect">
            <a:avLst/>
          </a:prstGeom>
          <a:noFill/>
        </p:spPr>
      </p:pic>
      <p:sp>
        <p:nvSpPr>
          <p:cNvPr id="5" name="文本框 4"/>
          <p:cNvSpPr txBox="1"/>
          <p:nvPr/>
        </p:nvSpPr>
        <p:spPr>
          <a:xfrm>
            <a:off x="4748530" y="3783965"/>
            <a:ext cx="417893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活动名称：</a:t>
            </a:r>
            <a:r>
              <a:rPr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2017九江商会成立庆典晚宴现场</a:t>
            </a:r>
            <a:endParaRPr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应用场景：</a:t>
            </a:r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企业活动              </a:t>
            </a:r>
            <a:endParaRPr lang="zh-CN" altLang="en-US"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参与人数：</a:t>
            </a:r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lang="en-US" altLang="zh-CN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-1000</a:t>
            </a:r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             </a:t>
            </a:r>
            <a:endParaRPr lang="zh-CN" altLang="en-US"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使用功能：</a:t>
            </a:r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天降红包</a:t>
            </a:r>
            <a:endParaRPr lang="zh-CN" altLang="en-US"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" name="矩形 42"/>
          <p:cNvSpPr/>
          <p:nvPr/>
        </p:nvSpPr>
        <p:spPr>
          <a:xfrm>
            <a:off x="3122295" y="4445"/>
            <a:ext cx="2907030" cy="844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文本框 25"/>
          <p:cNvSpPr txBox="1"/>
          <p:nvPr>
            <p:custDataLst>
              <p:tags r:id="rId1"/>
            </p:custDataLst>
          </p:nvPr>
        </p:nvSpPr>
        <p:spPr>
          <a:xfrm>
            <a:off x="-6350" y="88900"/>
            <a:ext cx="9156700" cy="676275"/>
          </a:xfrm>
          <a:prstGeom prst="rect">
            <a:avLst/>
          </a:prstGeom>
          <a:noFill/>
        </p:spPr>
        <p:txBody>
          <a:bodyPr wrap="square" rtlCol="0" anchor="ctr">
            <a:normAutofit fontScale="92500" lnSpcReduction="20000"/>
          </a:bodyPr>
          <a:p>
            <a:pPr algn="ctr">
              <a:lnSpc>
                <a:spcPct val="150000"/>
              </a:lnSpc>
            </a:pPr>
            <a:r>
              <a:rPr lang="zh-CN" altLang="en-US" sz="3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联系我们</a:t>
            </a:r>
            <a:endParaRPr lang="zh-CN" altLang="en-US" sz="3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3408680" y="483870"/>
            <a:ext cx="228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5493385" y="483870"/>
            <a:ext cx="228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31" name="文本框 11"/>
          <p:cNvSpPr txBox="1"/>
          <p:nvPr/>
        </p:nvSpPr>
        <p:spPr>
          <a:xfrm>
            <a:off x="4109085" y="2101850"/>
            <a:ext cx="4394200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公司名称：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海南火吧时代科技有限公司</a:t>
            </a:r>
            <a:endParaRPr lang="en-US" altLang="zh-CN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联系电话：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0898-66662729</a:t>
            </a:r>
            <a:endParaRPr lang="en-US" altLang="zh-CN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公司地址：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海口市国兴大道海南大厦二楼数据谷</a:t>
            </a:r>
            <a:endParaRPr lang="en-US" altLang="zh-CN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公司网址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www.hotba88.com</a:t>
            </a:r>
            <a:endParaRPr lang="en-US" altLang="zh-CN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 descr="火吧-活动现场互动专家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595" y="1722120"/>
            <a:ext cx="2142490" cy="214249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207770" y="1583690"/>
            <a:ext cx="367845" cy="390104"/>
            <a:chOff x="9890" y="2671"/>
            <a:chExt cx="2041" cy="1752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9890" y="2736"/>
              <a:ext cx="0" cy="1687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9890" y="2671"/>
              <a:ext cx="2041" cy="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 rot="5400000">
            <a:off x="3190875" y="1601470"/>
            <a:ext cx="367665" cy="377190"/>
            <a:chOff x="9890" y="2671"/>
            <a:chExt cx="2040" cy="1694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9890" y="2679"/>
              <a:ext cx="0" cy="1687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V="1">
              <a:off x="9890" y="2671"/>
              <a:ext cx="2041" cy="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 rot="16200000">
            <a:off x="1237615" y="3597910"/>
            <a:ext cx="367665" cy="377190"/>
            <a:chOff x="9890" y="2671"/>
            <a:chExt cx="2040" cy="1694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9890" y="2679"/>
              <a:ext cx="0" cy="1687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V="1">
              <a:off x="9890" y="2671"/>
              <a:ext cx="2041" cy="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/>
          <p:cNvGrpSpPr/>
          <p:nvPr/>
        </p:nvGrpSpPr>
        <p:grpSpPr>
          <a:xfrm rot="10800000">
            <a:off x="3195955" y="3592830"/>
            <a:ext cx="367665" cy="377190"/>
            <a:chOff x="9890" y="2671"/>
            <a:chExt cx="2040" cy="1694"/>
          </a:xfrm>
        </p:grpSpPr>
        <p:cxnSp>
          <p:nvCxnSpPr>
            <p:cNvPr id="30" name="直接连接符 29"/>
            <p:cNvCxnSpPr/>
            <p:nvPr/>
          </p:nvCxnSpPr>
          <p:spPr>
            <a:xfrm>
              <a:off x="9890" y="2679"/>
              <a:ext cx="0" cy="1687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V="1">
              <a:off x="9890" y="2671"/>
              <a:ext cx="2041" cy="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文本框 35"/>
          <p:cNvSpPr txBox="1"/>
          <p:nvPr/>
        </p:nvSpPr>
        <p:spPr>
          <a:xfrm>
            <a:off x="1235710" y="4046220"/>
            <a:ext cx="23266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关注火吧 了解更多</a:t>
            </a:r>
            <a:endParaRPr lang="zh-CN" altLang="en-US" sz="1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" name="文本框 60"/>
          <p:cNvSpPr txBox="1"/>
          <p:nvPr/>
        </p:nvSpPr>
        <p:spPr>
          <a:xfrm>
            <a:off x="-6985" y="663575"/>
            <a:ext cx="9146540" cy="2646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600">
                <a:solidFill>
                  <a:schemeClr val="bg1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HOTBAR</a:t>
            </a:r>
            <a:endParaRPr lang="en-US" altLang="zh-CN" sz="16600">
              <a:solidFill>
                <a:schemeClr val="bg1">
                  <a:lumMod val="20000"/>
                  <a:lumOff val="8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35" y="5012690"/>
            <a:ext cx="9143365" cy="122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0" y="285115"/>
            <a:ext cx="9138949" cy="4313584"/>
            <a:chOff x="404" y="536"/>
            <a:chExt cx="13765" cy="6497"/>
          </a:xfrm>
        </p:grpSpPr>
        <p:sp>
          <p:nvSpPr>
            <p:cNvPr id="37" name="弧形 36"/>
            <p:cNvSpPr/>
            <p:nvPr/>
          </p:nvSpPr>
          <p:spPr>
            <a:xfrm rot="19237524">
              <a:off x="4506" y="1443"/>
              <a:ext cx="5546" cy="5025"/>
            </a:xfrm>
            <a:prstGeom prst="arc">
              <a:avLst>
                <a:gd name="adj1" fmla="val 16918630"/>
                <a:gd name="adj2" fmla="val 170724"/>
              </a:avLst>
            </a:prstGeom>
            <a:ln w="28575" cap="rnd">
              <a:solidFill>
                <a:schemeClr val="tx1">
                  <a:lumMod val="75000"/>
                  <a:lumOff val="2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弦形 37"/>
            <p:cNvSpPr/>
            <p:nvPr/>
          </p:nvSpPr>
          <p:spPr>
            <a:xfrm>
              <a:off x="4826" y="1344"/>
              <a:ext cx="5002" cy="5005"/>
            </a:xfrm>
            <a:prstGeom prst="chord">
              <a:avLst>
                <a:gd name="adj1" fmla="val 558097"/>
                <a:gd name="adj2" fmla="val 10205538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弦形 38"/>
            <p:cNvSpPr/>
            <p:nvPr/>
          </p:nvSpPr>
          <p:spPr>
            <a:xfrm flipV="1">
              <a:off x="4985" y="1503"/>
              <a:ext cx="5002" cy="5005"/>
            </a:xfrm>
            <a:prstGeom prst="chord">
              <a:avLst>
                <a:gd name="adj1" fmla="val 2420964"/>
                <a:gd name="adj2" fmla="val 8345440"/>
              </a:avLst>
            </a:prstGeom>
            <a:solidFill>
              <a:srgbClr val="C800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弧形 39"/>
            <p:cNvSpPr/>
            <p:nvPr/>
          </p:nvSpPr>
          <p:spPr>
            <a:xfrm rot="19237524">
              <a:off x="4624" y="1144"/>
              <a:ext cx="5408" cy="5406"/>
            </a:xfrm>
            <a:prstGeom prst="arc">
              <a:avLst>
                <a:gd name="adj1" fmla="val 4123331"/>
                <a:gd name="adj2" fmla="val 12597563"/>
              </a:avLst>
            </a:prstGeom>
            <a:ln w="28575" cap="rnd">
              <a:solidFill>
                <a:srgbClr val="C8001D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弧形 40"/>
            <p:cNvSpPr/>
            <p:nvPr/>
          </p:nvSpPr>
          <p:spPr>
            <a:xfrm rot="19237524">
              <a:off x="4494" y="1014"/>
              <a:ext cx="5666" cy="5665"/>
            </a:xfrm>
            <a:prstGeom prst="arc">
              <a:avLst>
                <a:gd name="adj1" fmla="val 2853692"/>
                <a:gd name="adj2" fmla="val 6685054"/>
              </a:avLst>
            </a:prstGeom>
            <a:ln w="15875" cap="rnd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弧形 41"/>
            <p:cNvSpPr/>
            <p:nvPr/>
          </p:nvSpPr>
          <p:spPr>
            <a:xfrm rot="19237524">
              <a:off x="4653" y="1173"/>
              <a:ext cx="5666" cy="5665"/>
            </a:xfrm>
            <a:prstGeom prst="arc">
              <a:avLst>
                <a:gd name="adj1" fmla="val 15320025"/>
                <a:gd name="adj2" fmla="val 19529901"/>
              </a:avLst>
            </a:prstGeom>
            <a:ln w="15875" cap="rnd">
              <a:solidFill>
                <a:srgbClr val="C8001D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 flipV="1">
              <a:off x="404" y="5018"/>
              <a:ext cx="3433" cy="2015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V="1">
              <a:off x="1439" y="5608"/>
              <a:ext cx="2146" cy="126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flipV="1">
              <a:off x="11068" y="544"/>
              <a:ext cx="3101" cy="182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V="1">
              <a:off x="11235" y="583"/>
              <a:ext cx="2146" cy="126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椭圆 25"/>
            <p:cNvSpPr/>
            <p:nvPr/>
          </p:nvSpPr>
          <p:spPr>
            <a:xfrm>
              <a:off x="3004" y="5263"/>
              <a:ext cx="346" cy="346"/>
            </a:xfrm>
            <a:prstGeom prst="ellipse">
              <a:avLst/>
            </a:prstGeom>
            <a:solidFill>
              <a:srgbClr val="C800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椭圆 26"/>
            <p:cNvSpPr/>
            <p:nvPr/>
          </p:nvSpPr>
          <p:spPr>
            <a:xfrm>
              <a:off x="1693" y="6530"/>
              <a:ext cx="195" cy="193"/>
            </a:xfrm>
            <a:prstGeom prst="ellipse">
              <a:avLst/>
            </a:prstGeom>
            <a:solidFill>
              <a:srgbClr val="C800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 flipH="1" flipV="1">
              <a:off x="11692" y="1652"/>
              <a:ext cx="344" cy="344"/>
            </a:xfrm>
            <a:prstGeom prst="ellipse">
              <a:avLst/>
            </a:prstGeom>
            <a:solidFill>
              <a:srgbClr val="C800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 flipH="1" flipV="1">
              <a:off x="13154" y="536"/>
              <a:ext cx="193" cy="195"/>
            </a:xfrm>
            <a:prstGeom prst="ellipse">
              <a:avLst/>
            </a:prstGeom>
            <a:solidFill>
              <a:srgbClr val="C800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 bwMode="auto">
            <a:xfrm>
              <a:off x="5313" y="4756"/>
              <a:ext cx="402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标题 1"/>
          <p:cNvSpPr>
            <a:spLocks noGrp="1"/>
          </p:cNvSpPr>
          <p:nvPr/>
        </p:nvSpPr>
        <p:spPr>
          <a:xfrm>
            <a:off x="25400" y="1570355"/>
            <a:ext cx="9143365" cy="118173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ctr">
              <a:defRPr sz="4800"/>
            </a:lvl1pPr>
          </a:lstStyle>
          <a:p>
            <a:pPr fontAlgn="base"/>
            <a:r>
              <a:rPr lang="en-US" altLang="zh-CN" sz="3600" b="1" strike="noStrike" noProof="1" dirty="0">
                <a:latin typeface="微软雅黑" panose="020B0503020204020204" charset="-122"/>
                <a:ea typeface="微软雅黑" panose="020B0503020204020204" charset="-122"/>
              </a:rPr>
              <a:t>Thank you</a:t>
            </a:r>
            <a:endParaRPr lang="en-US" altLang="zh-CN" sz="3600" b="1" strike="noStrike" noProof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 fontAlgn="base"/>
            <a:r>
              <a:rPr lang="en-US" altLang="zh-CN" sz="3600" b="1" strike="noStrike" noProof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For watching</a:t>
            </a:r>
            <a:endParaRPr lang="en-US" altLang="zh-CN" sz="3600" b="1" strike="noStrike" noProof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标题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-6985" y="2457450"/>
            <a:ext cx="9142095" cy="678815"/>
          </a:xfrm>
        </p:spPr>
        <p:txBody>
          <a:bodyPr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50" b="1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400" b="1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海南火吧时代科技有限公司</a:t>
            </a:r>
            <a:endParaRPr lang="zh-CN" altLang="en-US" sz="1400" b="1">
              <a:solidFill>
                <a:schemeClr val="accent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9" name="图片 58" descr="火吧LOGO"/>
          <p:cNvPicPr>
            <a:picLocks noChangeAspect="1"/>
          </p:cNvPicPr>
          <p:nvPr/>
        </p:nvPicPr>
        <p:blipFill>
          <a:blip r:embed="rId2"/>
          <a:srcRect t="26117" b="30917"/>
          <a:stretch>
            <a:fillRect/>
          </a:stretch>
        </p:blipFill>
        <p:spPr>
          <a:xfrm>
            <a:off x="4066540" y="3260725"/>
            <a:ext cx="1061085" cy="45593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TAG_VERSION" val="1.0"/>
  <p:tag name="KSO_WM_BEAUTIFY_FLAG" val="#wm#"/>
  <p:tag name="KSO_WM_COMBINE_RELATE_SLIDE_ID" val="background20177603_1"/>
  <p:tag name="KSO_WM_TEMPLATE_CATEGORY" val="custom"/>
  <p:tag name="KSO_WM_TEMPLATE_INDEX" val="20180665"/>
  <p:tag name="KSO_WM_TEMPLATE_SUBCATEGORY" val="combine"/>
  <p:tag name="KSO_WM_TEMPLATE_THUMBS_INDEX" val="1、3、4、5、6、13、16、21、29、30"/>
</p:tagLst>
</file>

<file path=ppt/tags/tag2.xml><?xml version="1.0" encoding="utf-8"?>
<p:tagLst xmlns:p="http://schemas.openxmlformats.org/presentationml/2006/main">
  <p:tag name="KSO_WM_TEMPLATE_CATEGORY" val="custom"/>
  <p:tag name="KSO_WM_TEMPLATE_INDEX" val="20184573"/>
  <p:tag name="KSO_WM_UNIT_TYPE" val="a"/>
  <p:tag name="KSO_WM_UNIT_INDEX" val="1"/>
  <p:tag name="KSO_WM_UNIT_ID" val="custom20184573_1*a*1"/>
  <p:tag name="KSO_WM_UNIT_LAYERLEVEL" val="1"/>
  <p:tag name="KSO_WM_UNIT_VALUE" val="13"/>
  <p:tag name="KSO_WM_UNIT_ISCONTENTSTITLE" val="0"/>
  <p:tag name="KSO_WM_UNIT_HIGHLIGHT" val="0"/>
  <p:tag name="KSO_WM_UNIT_COMPATIBLE" val="0"/>
  <p:tag name="KSO_WM_UNIT_CLEAR" val="0"/>
  <p:tag name="KSO_WM_BEAUTIFY_FLAG" val="#wm#"/>
  <p:tag name="KSO_WM_TAG_VERSION" val="1.0"/>
  <p:tag name="KSO_WM_UNIT_PRESET_TEXT" val="低面简约红色商务通用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180665"/>
</p:tagLst>
</file>

<file path=ppt/tags/tag4.xml><?xml version="1.0" encoding="utf-8"?>
<p:tagLst xmlns:p="http://schemas.openxmlformats.org/presentationml/2006/main">
  <p:tag name="KSO_WM_TEMPLATE_CATEGORY" val="custom"/>
  <p:tag name="KSO_WM_TEMPLATE_INDEX" val="20184573"/>
  <p:tag name="KSO_WM_TAG_VERSION" val="1.0"/>
  <p:tag name="KSO_WM_BEAUTIFY_FLAG" val="#wm#"/>
  <p:tag name="KSO_WM_UNIT_TYPE" val="g"/>
  <p:tag name="KSO_WM_UNIT_INDEX" val="1"/>
  <p:tag name="KSO_WM_UNIT_ID" val="custom20184573_13*g*1"/>
  <p:tag name="KSO_WM_UNIT_CLEAR" val="1"/>
  <p:tag name="KSO_WM_UNIT_LAYERLEVEL" val="1"/>
  <p:tag name="KSO_WM_UNIT_VALUE" val="15"/>
  <p:tag name="KSO_WM_UNIT_HIGHLIGHT" val="0"/>
  <p:tag name="KSO_WM_UNIT_COMPATIBLE" val="1"/>
  <p:tag name="KSO_WM_UNIT_RELATE_UNITID" val="custom20184573_13*l*1"/>
  <p:tag name="KSO_WM_UNIT_PRESET_TEXT_INDEX" val="0"/>
  <p:tag name="KSO_WM_UNIT_PRESET_TEXT_LEN" val="9"/>
</p:tagLst>
</file>

<file path=ppt/tags/tag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30177731_1*i*5"/>
  <p:tag name="KSO_WM_TEMPLATE_CATEGORY" val="diagram"/>
  <p:tag name="KSO_WM_TEMPLATE_INDEX" val="30177731"/>
  <p:tag name="KSO_WM_UNIT_INDEX" val="5"/>
</p:tagLst>
</file>

<file path=ppt/tags/tag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30177731_1*i*6"/>
  <p:tag name="KSO_WM_TEMPLATE_CATEGORY" val="diagram"/>
  <p:tag name="KSO_WM_TEMPLATE_INDEX" val="30177731"/>
  <p:tag name="KSO_WM_UNIT_INDEX" val="6"/>
</p:tagLst>
</file>

<file path=ppt/tags/tag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30177731_1*i*7"/>
  <p:tag name="KSO_WM_TEMPLATE_CATEGORY" val="diagram"/>
  <p:tag name="KSO_WM_TEMPLATE_INDEX" val="30177731"/>
  <p:tag name="KSO_WM_UNIT_INDEX" val="7"/>
</p:tagLst>
</file>

<file path=ppt/tags/tag8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30177731_1*i*5"/>
  <p:tag name="KSO_WM_TEMPLATE_CATEGORY" val="diagram"/>
  <p:tag name="KSO_WM_TEMPLATE_INDEX" val="30177731"/>
  <p:tag name="KSO_WM_UNIT_INDEX" val="5"/>
</p:tagLst>
</file>

<file path=ppt/tags/tag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30177731_1*i*6"/>
  <p:tag name="KSO_WM_TEMPLATE_CATEGORY" val="diagram"/>
  <p:tag name="KSO_WM_TEMPLATE_INDEX" val="30177731"/>
  <p:tag name="KSO_WM_UNIT_INDEX" val="6"/>
</p:tagLst>
</file>

<file path=ppt/tags/tag10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30177731_1*i*7"/>
  <p:tag name="KSO_WM_TEMPLATE_CATEGORY" val="diagram"/>
  <p:tag name="KSO_WM_TEMPLATE_INDEX" val="30177731"/>
  <p:tag name="KSO_WM_UNIT_INDEX" val="7"/>
</p:tagLst>
</file>

<file path=ppt/tags/tag1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9527_1*i*0"/>
  <p:tag name="KSO_WM_TEMPLATE_CATEGORY" val="diagram"/>
  <p:tag name="KSO_WM_TEMPLATE_INDEX" val="169527"/>
  <p:tag name="KSO_WM_UNIT_INDEX" val="0"/>
</p:tagLst>
</file>

<file path=ppt/tags/tag1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9527_1*i*9"/>
  <p:tag name="KSO_WM_TEMPLATE_CATEGORY" val="diagram"/>
  <p:tag name="KSO_WM_TEMPLATE_INDEX" val="169527"/>
  <p:tag name="KSO_WM_UNIT_INDEX" val="9"/>
</p:tagLst>
</file>

<file path=ppt/tags/tag1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9527_1*i*10"/>
  <p:tag name="KSO_WM_TEMPLATE_CATEGORY" val="diagram"/>
  <p:tag name="KSO_WM_TEMPLATE_INDEX" val="169527"/>
  <p:tag name="KSO_WM_UNIT_INDEX" val="10"/>
</p:tagLst>
</file>

<file path=ppt/tags/tag1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9527_1*i*11"/>
  <p:tag name="KSO_WM_TEMPLATE_CATEGORY" val="diagram"/>
  <p:tag name="KSO_WM_TEMPLATE_INDEX" val="169527"/>
  <p:tag name="KSO_WM_UNIT_INDEX" val="11"/>
</p:tagLst>
</file>

<file path=ppt/tags/tag1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9527_1*i*12"/>
  <p:tag name="KSO_WM_TEMPLATE_CATEGORY" val="diagram"/>
  <p:tag name="KSO_WM_TEMPLATE_INDEX" val="169527"/>
  <p:tag name="KSO_WM_UNIT_INDEX" val="12"/>
</p:tagLst>
</file>

<file path=ppt/tags/tag1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9527_1*i*13"/>
  <p:tag name="KSO_WM_TEMPLATE_CATEGORY" val="diagram"/>
  <p:tag name="KSO_WM_TEMPLATE_INDEX" val="169527"/>
  <p:tag name="KSO_WM_UNIT_INDEX" val="13"/>
</p:tagLst>
</file>

<file path=ppt/tags/tag1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9527_1*i*14"/>
  <p:tag name="KSO_WM_TEMPLATE_CATEGORY" val="diagram"/>
  <p:tag name="KSO_WM_TEMPLATE_INDEX" val="169527"/>
  <p:tag name="KSO_WM_UNIT_INDEX" val="14"/>
</p:tagLst>
</file>

<file path=ppt/tags/tag18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9527_1*i*15"/>
  <p:tag name="KSO_WM_TEMPLATE_CATEGORY" val="diagram"/>
  <p:tag name="KSO_WM_TEMPLATE_INDEX" val="169527"/>
  <p:tag name="KSO_WM_UNIT_INDEX" val="15"/>
</p:tagLst>
</file>

<file path=ppt/tags/tag1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9527_1*i*16"/>
  <p:tag name="KSO_WM_TEMPLATE_CATEGORY" val="diagram"/>
  <p:tag name="KSO_WM_TEMPLATE_INDEX" val="169527"/>
  <p:tag name="KSO_WM_UNIT_INDEX" val="1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180665"/>
</p:tagLst>
</file>

<file path=ppt/tags/tag21.xml><?xml version="1.0" encoding="utf-8"?>
<p:tagLst xmlns:p="http://schemas.openxmlformats.org/presentationml/2006/main">
  <p:tag name="KSO_WM_TEMPLATE_CATEGORY" val="custom"/>
  <p:tag name="KSO_WM_TEMPLATE_INDEX" val="20184573"/>
  <p:tag name="KSO_WM_TAG_VERSION" val="1.0"/>
  <p:tag name="KSO_WM_BEAUTIFY_FLAG" val="#wm#"/>
  <p:tag name="KSO_WM_UNIT_TYPE" val="g"/>
  <p:tag name="KSO_WM_UNIT_INDEX" val="1"/>
  <p:tag name="KSO_WM_UNIT_ID" val="custom20184573_13*g*1"/>
  <p:tag name="KSO_WM_UNIT_CLEAR" val="1"/>
  <p:tag name="KSO_WM_UNIT_LAYERLEVEL" val="1"/>
  <p:tag name="KSO_WM_UNIT_VALUE" val="15"/>
  <p:tag name="KSO_WM_UNIT_HIGHLIGHT" val="0"/>
  <p:tag name="KSO_WM_UNIT_COMPATIBLE" val="1"/>
  <p:tag name="KSO_WM_UNIT_RELATE_UNITID" val="custom20184573_13*l*1"/>
  <p:tag name="KSO_WM_UNIT_PRESET_TEXT_INDEX" val="0"/>
  <p:tag name="KSO_WM_UNIT_PRESET_TEXT_LEN" val="9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20180665"/>
</p:tagLst>
</file>

<file path=ppt/tags/tag23.xml><?xml version="1.0" encoding="utf-8"?>
<p:tagLst xmlns:p="http://schemas.openxmlformats.org/presentationml/2006/main">
  <p:tag name="KSO_WM_TEMPLATE_CATEGORY" val="custom"/>
  <p:tag name="KSO_WM_TEMPLATE_INDEX" val="20184573"/>
  <p:tag name="KSO_WM_TAG_VERSION" val="1.0"/>
  <p:tag name="KSO_WM_BEAUTIFY_FLAG" val="#wm#"/>
  <p:tag name="KSO_WM_UNIT_TYPE" val="g"/>
  <p:tag name="KSO_WM_UNIT_INDEX" val="1"/>
  <p:tag name="KSO_WM_UNIT_ID" val="custom20184573_13*g*1"/>
  <p:tag name="KSO_WM_UNIT_CLEAR" val="1"/>
  <p:tag name="KSO_WM_UNIT_LAYERLEVEL" val="1"/>
  <p:tag name="KSO_WM_UNIT_VALUE" val="15"/>
  <p:tag name="KSO_WM_UNIT_HIGHLIGHT" val="0"/>
  <p:tag name="KSO_WM_UNIT_COMPATIBLE" val="1"/>
  <p:tag name="KSO_WM_UNIT_RELATE_UNITID" val="custom20184573_13*l*1"/>
  <p:tag name="KSO_WM_UNIT_PRESET_TEXT_INDEX" val="0"/>
  <p:tag name="KSO_WM_UNIT_PRESET_TEXT_LEN" val="9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180665"/>
</p:tagLst>
</file>

<file path=ppt/tags/tag25.xml><?xml version="1.0" encoding="utf-8"?>
<p:tagLst xmlns:p="http://schemas.openxmlformats.org/presentationml/2006/main">
  <p:tag name="KSO_WM_TEMPLATE_CATEGORY" val="custom"/>
  <p:tag name="KSO_WM_TEMPLATE_INDEX" val="20184573"/>
  <p:tag name="KSO_WM_TAG_VERSION" val="1.0"/>
  <p:tag name="KSO_WM_BEAUTIFY_FLAG" val="#wm#"/>
  <p:tag name="KSO_WM_UNIT_TYPE" val="g"/>
  <p:tag name="KSO_WM_UNIT_INDEX" val="1"/>
  <p:tag name="KSO_WM_UNIT_ID" val="custom20184573_13*g*1"/>
  <p:tag name="KSO_WM_UNIT_CLEAR" val="1"/>
  <p:tag name="KSO_WM_UNIT_LAYERLEVEL" val="1"/>
  <p:tag name="KSO_WM_UNIT_VALUE" val="15"/>
  <p:tag name="KSO_WM_UNIT_HIGHLIGHT" val="0"/>
  <p:tag name="KSO_WM_UNIT_COMPATIBLE" val="1"/>
  <p:tag name="KSO_WM_UNIT_RELATE_UNITID" val="custom20184573_13*l*1"/>
  <p:tag name="KSO_WM_UNIT_PRESET_TEXT_INDEX" val="0"/>
  <p:tag name="KSO_WM_UNIT_PRESET_TEXT_LEN" val="9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20180665"/>
</p:tagLst>
</file>

<file path=ppt/tags/tag27.xml><?xml version="1.0" encoding="utf-8"?>
<p:tagLst xmlns:p="http://schemas.openxmlformats.org/presentationml/2006/main">
  <p:tag name="KSO_WM_TEMPLATE_CATEGORY" val="custom"/>
  <p:tag name="KSO_WM_TEMPLATE_INDEX" val="20184573"/>
  <p:tag name="KSO_WM_TAG_VERSION" val="1.0"/>
  <p:tag name="KSO_WM_BEAUTIFY_FLAG" val="#wm#"/>
  <p:tag name="KSO_WM_UNIT_TYPE" val="g"/>
  <p:tag name="KSO_WM_UNIT_INDEX" val="1"/>
  <p:tag name="KSO_WM_UNIT_ID" val="custom20184573_13*g*1"/>
  <p:tag name="KSO_WM_UNIT_CLEAR" val="1"/>
  <p:tag name="KSO_WM_UNIT_LAYERLEVEL" val="1"/>
  <p:tag name="KSO_WM_UNIT_VALUE" val="15"/>
  <p:tag name="KSO_WM_UNIT_HIGHLIGHT" val="0"/>
  <p:tag name="KSO_WM_UNIT_COMPATIBLE" val="1"/>
  <p:tag name="KSO_WM_UNIT_RELATE_UNITID" val="custom20184573_13*l*1"/>
  <p:tag name="KSO_WM_UNIT_PRESET_TEXT_INDEX" val="0"/>
  <p:tag name="KSO_WM_UNIT_PRESET_TEXT_LEN" val="9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180665"/>
</p:tagLst>
</file>

<file path=ppt/tags/tag29.xml><?xml version="1.0" encoding="utf-8"?>
<p:tagLst xmlns:p="http://schemas.openxmlformats.org/presentationml/2006/main">
  <p:tag name="KSO_WM_TEMPLATE_CATEGORY" val="custom"/>
  <p:tag name="KSO_WM_TEMPLATE_INDEX" val="20184573"/>
  <p:tag name="KSO_WM_UNIT_TYPE" val="a"/>
  <p:tag name="KSO_WM_UNIT_INDEX" val="1"/>
  <p:tag name="KSO_WM_UNIT_ID" val="custom20184573_1*a*1"/>
  <p:tag name="KSO_WM_UNIT_LAYERLEVEL" val="1"/>
  <p:tag name="KSO_WM_UNIT_VALUE" val="13"/>
  <p:tag name="KSO_WM_UNIT_ISCONTENTSTITLE" val="0"/>
  <p:tag name="KSO_WM_UNIT_HIGHLIGHT" val="0"/>
  <p:tag name="KSO_WM_UNIT_COMPATIBLE" val="0"/>
  <p:tag name="KSO_WM_UNIT_CLEAR" val="0"/>
  <p:tag name="KSO_WM_BEAUTIFY_FLAG" val="#wm#"/>
  <p:tag name="KSO_WM_TAG_VERSION" val="1.0"/>
  <p:tag name="KSO_WM_UNIT_PRESET_TEXT" val="低面简约红色商务通用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180665"/>
</p:tagLst>
</file>

<file path=ppt/theme/theme1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5A5A5A"/>
      </a:lt1>
      <a:dk2>
        <a:srgbClr val="E7E8EC"/>
      </a:dk2>
      <a:lt2>
        <a:srgbClr val="DE4B5D"/>
      </a:lt2>
      <a:accent1>
        <a:srgbClr val="FFFFFF"/>
      </a:accent1>
      <a:accent2>
        <a:srgbClr val="000000"/>
      </a:accent2>
      <a:accent3>
        <a:srgbClr val="5A5A5A"/>
      </a:accent3>
      <a:accent4>
        <a:srgbClr val="DE4B5D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588</Words>
  <Application>WPS 演示</Application>
  <PresentationFormat>全屏显示(4:3)</PresentationFormat>
  <Paragraphs>55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5" baseType="lpstr">
      <vt:lpstr>Arial</vt:lpstr>
      <vt:lpstr>宋体</vt:lpstr>
      <vt:lpstr>Wingdings</vt:lpstr>
      <vt:lpstr>微软雅黑</vt:lpstr>
      <vt:lpstr>Wingdings</vt:lpstr>
      <vt:lpstr>Calibri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`（小妤*</cp:lastModifiedBy>
  <cp:revision>208</cp:revision>
  <dcterms:created xsi:type="dcterms:W3CDTF">2016-10-14T02:43:00Z</dcterms:created>
  <dcterms:modified xsi:type="dcterms:W3CDTF">2019-01-03T03:52:36Z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2052-10.1.0.7469</vt:lpwstr>
  </property>
</Properties>
</file>