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sldIdLst>
    <p:sldId id="458" r:id="rId3"/>
    <p:sldId id="417" r:id="rId4"/>
    <p:sldId id="418" r:id="rId5"/>
    <p:sldId id="419" r:id="rId6"/>
    <p:sldId id="420" r:id="rId7"/>
    <p:sldId id="421" r:id="rId8"/>
    <p:sldId id="422" r:id="rId9"/>
    <p:sldId id="423" r:id="rId10"/>
    <p:sldId id="424" r:id="rId11"/>
    <p:sldId id="256" r:id="rId12"/>
    <p:sldId id="295" r:id="rId13"/>
    <p:sldId id="410" r:id="rId14"/>
    <p:sldId id="361" r:id="rId15"/>
    <p:sldId id="362" r:id="rId16"/>
    <p:sldId id="393" r:id="rId17"/>
    <p:sldId id="414" r:id="rId18"/>
    <p:sldId id="415" r:id="rId19"/>
    <p:sldId id="364" r:id="rId20"/>
    <p:sldId id="365" r:id="rId21"/>
    <p:sldId id="366" r:id="rId22"/>
    <p:sldId id="411" r:id="rId23"/>
    <p:sldId id="412" r:id="rId24"/>
    <p:sldId id="301" r:id="rId25"/>
    <p:sldId id="426" r:id="rId26"/>
    <p:sldId id="427" r:id="rId27"/>
    <p:sldId id="428" r:id="rId28"/>
    <p:sldId id="429" r:id="rId29"/>
    <p:sldId id="430" r:id="rId30"/>
    <p:sldId id="431" r:id="rId31"/>
    <p:sldId id="432" r:id="rId32"/>
    <p:sldId id="433" r:id="rId33"/>
    <p:sldId id="371" r:id="rId34"/>
    <p:sldId id="374" r:id="rId35"/>
    <p:sldId id="375" r:id="rId36"/>
    <p:sldId id="376" r:id="rId37"/>
    <p:sldId id="394" r:id="rId38"/>
    <p:sldId id="395" r:id="rId39"/>
    <p:sldId id="398" r:id="rId40"/>
    <p:sldId id="396" r:id="rId41"/>
    <p:sldId id="399" r:id="rId42"/>
    <p:sldId id="287" r:id="rId43"/>
  </p:sldIdLst>
  <p:sldSz cx="9144000" cy="6858000" type="screen4x3"/>
  <p:notesSz cx="6858000" cy="9144000"/>
  <p:defaultTextStyle>
    <a:defPPr>
      <a:defRPr lang="en-US"/>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003366"/>
    <a:srgbClr val="66FF33"/>
    <a:srgbClr val="003399"/>
    <a:srgbClr val="006600"/>
    <a:srgbClr val="CCCC00"/>
    <a:srgbClr val="6600CC"/>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69" d="100"/>
          <a:sy n="69" d="100"/>
        </p:scale>
        <p:origin x="-138" y="-102"/>
      </p:cViewPr>
      <p:guideLst>
        <p:guide orient="horz" pos="216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notesMaster" Target="notesMasters/notesMaster1.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3074" name="页眉占位符 3073"/>
          <p:cNvSpPr>
            <a:spLocks noGrp="1"/>
          </p:cNvSpPr>
          <p:nvPr>
            <p:ph type="hdr" sz="quarter"/>
          </p:nvPr>
        </p:nvSpPr>
        <p:spPr>
          <a:xfrm>
            <a:off x="0" y="0"/>
            <a:ext cx="2971800" cy="457200"/>
          </a:xfrm>
          <a:prstGeom prst="rect">
            <a:avLst/>
          </a:prstGeom>
          <a:noFill/>
          <a:ln w="9525">
            <a:noFill/>
          </a:ln>
        </p:spPr>
        <p:txBody>
          <a:bodyPr/>
          <a:p>
            <a:pPr lvl="0"/>
            <a:endParaRPr lang="zh-CN" altLang="en-US" sz="1200" dirty="0">
              <a:ea typeface="宋体" panose="02010600030101010101" pitchFamily="2" charset="-122"/>
            </a:endParaRPr>
          </a:p>
        </p:txBody>
      </p:sp>
      <p:sp>
        <p:nvSpPr>
          <p:cNvPr id="3075" name="日期占位符 3074"/>
          <p:cNvSpPr>
            <a:spLocks noGrp="1"/>
          </p:cNvSpPr>
          <p:nvPr>
            <p:ph type="dt" idx="1"/>
          </p:nvPr>
        </p:nvSpPr>
        <p:spPr>
          <a:xfrm>
            <a:off x="3884613" y="0"/>
            <a:ext cx="2971800" cy="457200"/>
          </a:xfrm>
          <a:prstGeom prst="rect">
            <a:avLst/>
          </a:prstGeom>
          <a:noFill/>
          <a:ln w="9525">
            <a:noFill/>
          </a:ln>
        </p:spPr>
        <p:txBody>
          <a:bodyPr/>
          <a:p>
            <a:pPr lvl="0" algn="r"/>
            <a:endParaRPr lang="zh-CN" altLang="en-US" sz="1200" dirty="0">
              <a:ea typeface="宋体" panose="02010600030101010101" pitchFamily="2" charset="-122"/>
            </a:endParaRPr>
          </a:p>
        </p:txBody>
      </p:sp>
      <p:sp>
        <p:nvSpPr>
          <p:cNvPr id="3076" name="幻灯片图像占位符 3075"/>
          <p:cNvSpPr>
            <a:spLocks noGrp="1" noRot="1"/>
          </p:cNvSpPr>
          <p:nvPr>
            <p:ph type="sldImg" idx="2"/>
          </p:nvPr>
        </p:nvSpPr>
        <p:spPr>
          <a:xfrm>
            <a:off x="1143000" y="685800"/>
            <a:ext cx="4572000" cy="3429000"/>
          </a:xfrm>
          <a:prstGeom prst="rect">
            <a:avLst/>
          </a:prstGeom>
          <a:noFill/>
          <a:ln w="9525">
            <a:noFill/>
          </a:ln>
        </p:spPr>
      </p:sp>
      <p:sp>
        <p:nvSpPr>
          <p:cNvPr id="3077" name="文本占位符 3076"/>
          <p:cNvSpPr>
            <a:spLocks noGrp="1" noRot="1"/>
          </p:cNvSpPr>
          <p:nvPr>
            <p:ph type="body" sz="quarter" idx="3"/>
          </p:nvPr>
        </p:nvSpPr>
        <p:spPr>
          <a:xfrm>
            <a:off x="685800" y="4343400"/>
            <a:ext cx="5486400" cy="4114800"/>
          </a:xfrm>
          <a:prstGeom prst="rect">
            <a:avLst/>
          </a:prstGeom>
          <a:noFill/>
          <a:ln w="9525">
            <a:noFill/>
          </a:ln>
        </p:spPr>
        <p:txBody>
          <a:bodyPr anchor="ct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3078" name="页脚占位符 3077"/>
          <p:cNvSpPr>
            <a:spLocks noGrp="1"/>
          </p:cNvSpPr>
          <p:nvPr>
            <p:ph type="ftr" sz="quarter" idx="4"/>
          </p:nvPr>
        </p:nvSpPr>
        <p:spPr>
          <a:xfrm>
            <a:off x="0" y="8685213"/>
            <a:ext cx="2971800" cy="457200"/>
          </a:xfrm>
          <a:prstGeom prst="rect">
            <a:avLst/>
          </a:prstGeom>
          <a:noFill/>
          <a:ln w="9525">
            <a:noFill/>
          </a:ln>
        </p:spPr>
        <p:txBody>
          <a:bodyPr anchor="b"/>
          <a:p>
            <a:pPr lvl="0"/>
            <a:endParaRPr lang="zh-CN" altLang="en-US" sz="1200" dirty="0">
              <a:ea typeface="宋体" panose="02010600030101010101" pitchFamily="2" charset="-122"/>
            </a:endParaRPr>
          </a:p>
        </p:txBody>
      </p:sp>
      <p:sp>
        <p:nvSpPr>
          <p:cNvPr id="3079" name="灯片编号占位符 3078"/>
          <p:cNvSpPr>
            <a:spLocks noGrp="1"/>
          </p:cNvSpPr>
          <p:nvPr>
            <p:ph type="sldNum" sz="quarter" idx="5"/>
          </p:nvPr>
        </p:nvSpPr>
        <p:spPr>
          <a:xfrm>
            <a:off x="3884613" y="8685213"/>
            <a:ext cx="2971800" cy="457200"/>
          </a:xfrm>
          <a:prstGeom prst="rect">
            <a:avLst/>
          </a:prstGeom>
          <a:noFill/>
          <a:ln w="9525">
            <a:noFill/>
          </a:ln>
        </p:spPr>
        <p:txBody>
          <a:bodyPr anchor="b"/>
          <a:p>
            <a:pPr lvl="0" algn="r"/>
            <a:fld id="{9A0DB2DC-4C9A-4742-B13C-FB6460FD3503}" type="slidenum">
              <a:rPr lang="zh-CN" altLang="en-US" sz="1200" dirty="0">
                <a:ea typeface="宋体" panose="02010600030101010101" pitchFamily="2" charset="-122"/>
              </a:rPr>
            </a:fld>
            <a:endParaRPr lang="zh-CN" altLang="en-US" sz="1200" dirty="0">
              <a:ea typeface="宋体" panose="02010600030101010101" pitchFamily="2" charset="-122"/>
            </a:endParaRPr>
          </a:p>
        </p:txBody>
      </p:sp>
    </p:spTree>
  </p:cSld>
  <p:clrMap bg1="lt1" tx1="dk1" bg2="lt2" tx2="dk2" accent1="accent1" accent2="accent2" accent3="accent3" accent4="accent4" accent5="accent5" accent6="accent6" hlink="hlink" folHlink="folHlink"/>
  <p:hf hdr="0" ftr="0" dt="0"/>
  <p:notesStyle>
    <a:lvl1pPr marL="0" lvl="0"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2pPr>
    <a:lvl3pPr marL="914400" lvl="2"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3pPr>
    <a:lvl4pPr marL="1371600" lvl="3"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4pPr>
    <a:lvl5pPr marL="1828800" lvl="4"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alpha val="100000"/>
          </a:schemeClr>
        </a:solidFill>
        <a:effectLst/>
      </p:bgPr>
    </p:bg>
    <p:spTree>
      <p:nvGrpSpPr>
        <p:cNvPr id="1" name=""/>
        <p:cNvGrpSpPr/>
        <p:nvPr/>
      </p:nvGrpSpPr>
      <p:grpSpPr/>
      <p:cxnSp>
        <p:nvCxnSpPr>
          <p:cNvPr id="2050" name="直接连接符 16"/>
          <p:cNvCxnSpPr/>
          <p:nvPr/>
        </p:nvCxnSpPr>
        <p:spPr>
          <a:xfrm>
            <a:off x="0" y="3036888"/>
            <a:ext cx="7924800" cy="0"/>
          </a:xfrm>
          <a:prstGeom prst="line">
            <a:avLst/>
          </a:prstGeom>
          <a:ln w="19050" cap="flat" cmpd="sng">
            <a:solidFill>
              <a:schemeClr val="accent1"/>
            </a:solidFill>
            <a:prstDash val="solid"/>
            <a:bevel/>
            <a:headEnd type="none" w="med" len="med"/>
            <a:tailEnd type="none" w="med" len="med"/>
          </a:ln>
        </p:spPr>
      </p:cxnSp>
      <p:pic>
        <p:nvPicPr>
          <p:cNvPr id="2051" name="图片 17"/>
          <p:cNvPicPr>
            <a:picLocks noChangeAspect="1"/>
          </p:cNvPicPr>
          <p:nvPr/>
        </p:nvPicPr>
        <p:blipFill>
          <a:blip r:embed="rId2"/>
          <a:stretch>
            <a:fillRect/>
          </a:stretch>
        </p:blipFill>
        <p:spPr>
          <a:xfrm>
            <a:off x="246063" y="1622425"/>
            <a:ext cx="3773487" cy="3632200"/>
          </a:xfrm>
          <a:prstGeom prst="rect">
            <a:avLst/>
          </a:prstGeom>
          <a:noFill/>
          <a:ln w="9525">
            <a:noFill/>
          </a:ln>
        </p:spPr>
      </p:pic>
      <p:cxnSp>
        <p:nvCxnSpPr>
          <p:cNvPr id="2052" name="直接连接符 18"/>
          <p:cNvCxnSpPr/>
          <p:nvPr/>
        </p:nvCxnSpPr>
        <p:spPr>
          <a:xfrm>
            <a:off x="5041900" y="3133725"/>
            <a:ext cx="4102100" cy="0"/>
          </a:xfrm>
          <a:prstGeom prst="line">
            <a:avLst/>
          </a:prstGeom>
          <a:ln w="19050" cap="flat" cmpd="sng">
            <a:solidFill>
              <a:schemeClr val="accent1"/>
            </a:solidFill>
            <a:prstDash val="solid"/>
            <a:bevel/>
            <a:headEnd type="none" w="med" len="med"/>
            <a:tailEnd type="none" w="med" len="med"/>
          </a:ln>
        </p:spPr>
      </p:cxnSp>
      <p:sp>
        <p:nvSpPr>
          <p:cNvPr id="2053" name="KSO_BT1"/>
          <p:cNvSpPr>
            <a:spLocks noGrp="1"/>
          </p:cNvSpPr>
          <p:nvPr>
            <p:ph type="ctrTitle"/>
          </p:nvPr>
        </p:nvSpPr>
        <p:spPr>
          <a:xfrm>
            <a:off x="2771775" y="2214563"/>
            <a:ext cx="5370513" cy="769937"/>
          </a:xfrm>
          <a:prstGeom prst="rect">
            <a:avLst/>
          </a:prstGeom>
          <a:noFill/>
          <a:ln w="9525">
            <a:noFill/>
          </a:ln>
        </p:spPr>
        <p:txBody>
          <a:bodyPr anchor="b"/>
          <a:lstStyle>
            <a:lvl1pPr lvl="0">
              <a:buClrTx/>
              <a:buSzTx/>
              <a:buFontTx/>
              <a:defRPr sz="4000"/>
            </a:lvl1pPr>
          </a:lstStyle>
          <a:p>
            <a:pPr lvl="0"/>
            <a:r>
              <a:rPr lang="zh-CN" altLang="en-US"/>
              <a:t>单击此处编辑母版标题</a:t>
            </a:r>
            <a:endParaRPr lang="zh-CN" altLang="en-US"/>
          </a:p>
        </p:txBody>
      </p:sp>
      <p:sp>
        <p:nvSpPr>
          <p:cNvPr id="2054" name="KSO_BC1"/>
          <p:cNvSpPr>
            <a:spLocks noGrp="1"/>
          </p:cNvSpPr>
          <p:nvPr>
            <p:ph type="subTitle" idx="1"/>
          </p:nvPr>
        </p:nvSpPr>
        <p:spPr>
          <a:xfrm>
            <a:off x="5046663" y="3297238"/>
            <a:ext cx="3822700" cy="530225"/>
          </a:xfrm>
          <a:prstGeom prst="rect">
            <a:avLst/>
          </a:prstGeom>
          <a:noFill/>
          <a:ln w="9525">
            <a:noFill/>
          </a:ln>
        </p:spPr>
        <p:txBody>
          <a:bodyPr anchor="ctr"/>
          <a:lstStyle>
            <a:lvl1pPr marL="0" lvl="0" indent="0" algn="l">
              <a:buClr>
                <a:srgbClr val="C94D4D"/>
              </a:buClr>
              <a:buSzPct val="60000"/>
              <a:buFont typeface="Wingdings" panose="05000000000000000000" pitchFamily="2" charset="2"/>
              <a:buNone/>
              <a:defRPr>
                <a:solidFill>
                  <a:schemeClr val="folHlink"/>
                </a:solidFill>
              </a:defRPr>
            </a:lvl1pPr>
            <a:lvl2pPr marL="71755" lvl="1" indent="0" algn="ctr">
              <a:buClrTx/>
              <a:buSzTx/>
              <a:buFont typeface="幼圆" pitchFamily="1" charset="-122"/>
              <a:buNone/>
              <a:defRPr>
                <a:solidFill>
                  <a:schemeClr val="folHlink"/>
                </a:solidFill>
              </a:defRPr>
            </a:lvl2pPr>
            <a:lvl3pPr marL="914400" lvl="2" indent="0" algn="ctr">
              <a:buClrTx/>
              <a:buSzTx/>
              <a:buFont typeface="幼圆" pitchFamily="1" charset="-122"/>
              <a:buNone/>
              <a:defRPr>
                <a:solidFill>
                  <a:schemeClr val="folHlink"/>
                </a:solidFill>
              </a:defRPr>
            </a:lvl3pPr>
            <a:lvl4pPr marL="1371600" lvl="3" indent="0" algn="ctr">
              <a:buClrTx/>
              <a:buSzTx/>
              <a:buFont typeface="幼圆" pitchFamily="1" charset="-122"/>
              <a:buNone/>
              <a:defRPr>
                <a:solidFill>
                  <a:schemeClr val="folHlink"/>
                </a:solidFill>
              </a:defRPr>
            </a:lvl4pPr>
            <a:lvl5pPr marL="1828800" lvl="4" indent="0" algn="ctr">
              <a:buClrTx/>
              <a:buSzTx/>
              <a:buFont typeface="幼圆" pitchFamily="1" charset="-122"/>
              <a:buNone/>
              <a:defRPr>
                <a:solidFill>
                  <a:schemeClr val="folHlink"/>
                </a:solidFill>
              </a:defRPr>
            </a:lvl5pPr>
          </a:lstStyle>
          <a:p>
            <a:pPr lvl="0"/>
            <a:r>
              <a:rPr lang="zh-CN" altLang="en-US"/>
              <a:t>单击此处编辑母版副标题样式</a:t>
            </a:r>
            <a:endParaRPr lang="zh-CN" altLang="en-US"/>
          </a:p>
        </p:txBody>
      </p:sp>
      <p:sp>
        <p:nvSpPr>
          <p:cNvPr id="2055" name="KSO_FD"/>
          <p:cNvSpPr>
            <a:spLocks noGrp="1"/>
          </p:cNvSpPr>
          <p:nvPr>
            <p:ph type="dt" sz="half" idx="2"/>
          </p:nvPr>
        </p:nvSpPr>
        <p:spPr>
          <a:xfrm>
            <a:off x="457200" y="6245225"/>
            <a:ext cx="2133600" cy="476250"/>
          </a:xfrm>
          <a:prstGeom prst="rect">
            <a:avLst/>
          </a:prstGeom>
          <a:noFill/>
          <a:ln w="9525">
            <a:noFill/>
          </a:ln>
        </p:spPr>
        <p:txBody>
          <a:bodyPr anchor="ctr"/>
          <a:lstStyle>
            <a:lvl1pPr>
              <a:defRPr sz="1200">
                <a:solidFill>
                  <a:srgbClr val="959696"/>
                </a:solidFill>
              </a:defRPr>
            </a:lvl1pPr>
          </a:lstStyle>
          <a:p>
            <a:endParaRPr lang="zh-CN" altLang="en-US" dirty="0"/>
          </a:p>
        </p:txBody>
      </p:sp>
      <p:sp>
        <p:nvSpPr>
          <p:cNvPr id="2056" name="KSO_FT"/>
          <p:cNvSpPr>
            <a:spLocks noGrp="1"/>
          </p:cNvSpPr>
          <p:nvPr>
            <p:ph type="ftr" sz="quarter" idx="3"/>
          </p:nvPr>
        </p:nvSpPr>
        <p:spPr>
          <a:xfrm>
            <a:off x="3124200" y="6245225"/>
            <a:ext cx="2895600" cy="476250"/>
          </a:xfrm>
          <a:prstGeom prst="rect">
            <a:avLst/>
          </a:prstGeom>
          <a:noFill/>
          <a:ln w="9525">
            <a:noFill/>
          </a:ln>
        </p:spPr>
        <p:txBody>
          <a:bodyPr anchor="ctr"/>
          <a:lstStyle>
            <a:lvl1pPr algn="ctr">
              <a:defRPr sz="1200">
                <a:solidFill>
                  <a:srgbClr val="959696"/>
                </a:solidFill>
              </a:defRPr>
            </a:lvl1pPr>
          </a:lstStyle>
          <a:p>
            <a:endParaRPr lang="zh-CN" altLang="en-US" dirty="0"/>
          </a:p>
        </p:txBody>
      </p:sp>
      <p:sp>
        <p:nvSpPr>
          <p:cNvPr id="2057" name="KSO_FN"/>
          <p:cNvSpPr>
            <a:spLocks noGrp="1"/>
          </p:cNvSpPr>
          <p:nvPr>
            <p:ph type="sldNum" sz="quarter" idx="4"/>
          </p:nvPr>
        </p:nvSpPr>
        <p:spPr>
          <a:xfrm>
            <a:off x="6553200" y="6245225"/>
            <a:ext cx="2133600" cy="476250"/>
          </a:xfrm>
          <a:prstGeom prst="rect">
            <a:avLst/>
          </a:prstGeom>
          <a:noFill/>
          <a:ln w="9525">
            <a:noFill/>
          </a:ln>
        </p:spPr>
        <p:txBody>
          <a:bodyPr anchor="ctr"/>
          <a:lstStyle>
            <a:lvl1pPr algn="r">
              <a:defRPr sz="1200">
                <a:solidFill>
                  <a:srgbClr val="959696"/>
                </a:solidFill>
              </a:defRPr>
            </a:lvl1pPr>
          </a:lstStyle>
          <a:p>
            <a:fld id="{9A0DB2DC-4C9A-4742-B13C-FB6460FD3503}" type="slidenum">
              <a:rPr lang="zh-CN" altLang="en-US" dirty="0"/>
            </a:fld>
            <a:endParaRPr lang="zh-CN" altLang="en-US"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09575" y="1049338"/>
            <a:ext cx="4104847" cy="51276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81966" y="1049338"/>
            <a:ext cx="4104847" cy="51276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p>
        </p:txBody>
      </p:sp>
      <p:sp>
        <p:nvSpPr>
          <p:cNvPr id="8" name="页脚占位符 7"/>
          <p:cNvSpPr>
            <a:spLocks noGrp="1"/>
          </p:cNvSpPr>
          <p:nvPr>
            <p:ph type="ftr" sz="quarter" idx="11"/>
          </p:nvPr>
        </p:nvSpPr>
        <p:spPr/>
        <p:txBody>
          <a:bodyPr/>
          <a:lstStyle/>
          <a:p>
            <a:pPr lvl="0"/>
            <a:endParaRPr lang="zh-CN" altLang="en-US" dirty="0"/>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p>
        </p:txBody>
      </p:sp>
      <p:sp>
        <p:nvSpPr>
          <p:cNvPr id="4" name="页脚占位符 3"/>
          <p:cNvSpPr>
            <a:spLocks noGrp="1"/>
          </p:cNvSpPr>
          <p:nvPr>
            <p:ph type="ftr" sz="quarter" idx="11"/>
          </p:nvPr>
        </p:nvSpPr>
        <p:spPr/>
        <p:txBody>
          <a:bodyPr/>
          <a:lstStyle/>
          <a:p>
            <a:pPr lvl="0"/>
            <a:endParaRPr lang="zh-CN" altLang="en-US" dirty="0"/>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p>
        </p:txBody>
      </p:sp>
      <p:sp>
        <p:nvSpPr>
          <p:cNvPr id="3" name="页脚占位符 2"/>
          <p:cNvSpPr>
            <a:spLocks noGrp="1"/>
          </p:cNvSpPr>
          <p:nvPr>
            <p:ph type="ftr" sz="quarter" idx="11"/>
          </p:nvPr>
        </p:nvSpPr>
        <p:spPr/>
        <p:txBody>
          <a:bodyPr/>
          <a:lstStyle/>
          <a:p>
            <a:pPr lvl="0"/>
            <a:endParaRPr lang="zh-CN" altLang="en-US" dirty="0"/>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92504" y="192088"/>
            <a:ext cx="2094310" cy="59848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09575" y="192088"/>
            <a:ext cx="6161519" cy="598487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KSO_BT1"/>
          <p:cNvSpPr>
            <a:spLocks noGrp="1"/>
          </p:cNvSpPr>
          <p:nvPr>
            <p:ph type="title"/>
          </p:nvPr>
        </p:nvSpPr>
        <p:spPr>
          <a:xfrm>
            <a:off x="931863" y="192088"/>
            <a:ext cx="6940550" cy="642937"/>
          </a:xfrm>
          <a:prstGeom prst="rect">
            <a:avLst/>
          </a:prstGeom>
          <a:noFill/>
          <a:ln w="9525">
            <a:noFill/>
          </a:ln>
        </p:spPr>
        <p:txBody>
          <a:bodyPr anchor="b"/>
          <a:p>
            <a:pPr lvl="0"/>
            <a:r>
              <a:rPr lang="zh-CN" altLang="en-US"/>
              <a:t>单击此处编辑母版标题样式</a:t>
            </a:r>
            <a:endParaRPr lang="zh-CN" altLang="en-US"/>
          </a:p>
        </p:txBody>
      </p:sp>
      <p:sp>
        <p:nvSpPr>
          <p:cNvPr id="1027" name="KSO_BC1"/>
          <p:cNvSpPr>
            <a:spLocks noGrp="1"/>
          </p:cNvSpPr>
          <p:nvPr>
            <p:ph type="body" idx="1"/>
          </p:nvPr>
        </p:nvSpPr>
        <p:spPr>
          <a:xfrm>
            <a:off x="409575" y="1049338"/>
            <a:ext cx="8377238" cy="5127625"/>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p:txBody>
      </p:sp>
      <p:sp>
        <p:nvSpPr>
          <p:cNvPr id="1028" name="KSO_FD"/>
          <p:cNvSpPr>
            <a:spLocks noGrp="1"/>
          </p:cNvSpPr>
          <p:nvPr>
            <p:ph type="dt" sz="half" idx="2"/>
          </p:nvPr>
        </p:nvSpPr>
        <p:spPr>
          <a:xfrm>
            <a:off x="628650" y="6356350"/>
            <a:ext cx="2057400" cy="365125"/>
          </a:xfrm>
          <a:prstGeom prst="rect">
            <a:avLst/>
          </a:prstGeom>
          <a:noFill/>
          <a:ln w="9525">
            <a:noFill/>
          </a:ln>
        </p:spPr>
        <p:txBody>
          <a:bodyPr anchor="ctr"/>
          <a:lstStyle>
            <a:lvl1pPr>
              <a:defRPr sz="1200">
                <a:solidFill>
                  <a:srgbClr val="959696"/>
                </a:solidFill>
              </a:defRPr>
            </a:lvl1pPr>
          </a:lstStyle>
          <a:p>
            <a:pPr lvl="0"/>
            <a:fld id="{BB962C8B-B14F-4D97-AF65-F5344CB8AC3E}" type="datetime1">
              <a:rPr lang="zh-CN" altLang="en-US" dirty="0"/>
            </a:fld>
            <a:endParaRPr lang="zh-CN" altLang="en-US" dirty="0"/>
          </a:p>
        </p:txBody>
      </p:sp>
      <p:sp>
        <p:nvSpPr>
          <p:cNvPr id="1029" name="KSO_FT"/>
          <p:cNvSpPr>
            <a:spLocks noGrp="1"/>
          </p:cNvSpPr>
          <p:nvPr>
            <p:ph type="ftr" sz="quarter" idx="3"/>
          </p:nvPr>
        </p:nvSpPr>
        <p:spPr>
          <a:xfrm>
            <a:off x="3028950" y="6356350"/>
            <a:ext cx="3086100" cy="365125"/>
          </a:xfrm>
          <a:prstGeom prst="rect">
            <a:avLst/>
          </a:prstGeom>
          <a:noFill/>
          <a:ln w="9525">
            <a:noFill/>
          </a:ln>
        </p:spPr>
        <p:txBody>
          <a:bodyPr anchor="ctr"/>
          <a:lstStyle>
            <a:lvl1pPr algn="ctr">
              <a:defRPr sz="1200">
                <a:solidFill>
                  <a:srgbClr val="959696"/>
                </a:solidFill>
              </a:defRPr>
            </a:lvl1pPr>
          </a:lstStyle>
          <a:p>
            <a:pPr lvl="0"/>
            <a:endParaRPr lang="zh-CN" altLang="en-US" dirty="0"/>
          </a:p>
        </p:txBody>
      </p:sp>
      <p:sp>
        <p:nvSpPr>
          <p:cNvPr id="1030" name="KSO_FN"/>
          <p:cNvSpPr>
            <a:spLocks noGrp="1"/>
          </p:cNvSpPr>
          <p:nvPr>
            <p:ph type="sldNum" sz="quarter" idx="4"/>
          </p:nvPr>
        </p:nvSpPr>
        <p:spPr>
          <a:xfrm>
            <a:off x="6457950" y="6356350"/>
            <a:ext cx="2057400" cy="365125"/>
          </a:xfrm>
          <a:prstGeom prst="rect">
            <a:avLst/>
          </a:prstGeom>
          <a:noFill/>
          <a:ln w="9525">
            <a:noFill/>
          </a:ln>
        </p:spPr>
        <p:txBody>
          <a:bodyPr anchor="ctr"/>
          <a:lstStyle>
            <a:lvl1pPr algn="r">
              <a:defRPr sz="1200">
                <a:solidFill>
                  <a:srgbClr val="959696"/>
                </a:solidFill>
              </a:defRPr>
            </a:lvl1pPr>
          </a:lstStyle>
          <a:p>
            <a:pPr lvl="0"/>
            <a:fld id="{9A0DB2DC-4C9A-4742-B13C-FB6460FD3503}" type="slidenum">
              <a:rPr lang="zh-CN" altLang="en-US" dirty="0"/>
            </a:fld>
            <a:endParaRPr lang="zh-CN" altLang="en-US" dirty="0"/>
          </a:p>
        </p:txBody>
      </p:sp>
      <p:sp>
        <p:nvSpPr>
          <p:cNvPr id="1031" name="任意多边形 10"/>
          <p:cNvSpPr/>
          <p:nvPr/>
        </p:nvSpPr>
        <p:spPr>
          <a:xfrm>
            <a:off x="0" y="539750"/>
            <a:ext cx="871538" cy="295275"/>
          </a:xfrm>
          <a:custGeom>
            <a:avLst/>
            <a:gdLst/>
            <a:ahLst/>
            <a:cxnLst>
              <a:cxn ang="0">
                <a:pos x="0" y="0"/>
              </a:cxn>
              <a:cxn ang="0">
                <a:pos x="681073" y="0"/>
              </a:cxn>
              <a:cxn ang="0">
                <a:pos x="870857" y="295084"/>
              </a:cxn>
              <a:cxn ang="0">
                <a:pos x="0" y="295084"/>
              </a:cxn>
            </a:cxnLst>
            <a:pathLst>
              <a:path w="735872" h="242832">
                <a:moveTo>
                  <a:pt x="0" y="0"/>
                </a:moveTo>
                <a:lnTo>
                  <a:pt x="575505" y="0"/>
                </a:lnTo>
                <a:lnTo>
                  <a:pt x="735872" y="242832"/>
                </a:lnTo>
                <a:lnTo>
                  <a:pt x="0" y="242832"/>
                </a:lnTo>
                <a:lnTo>
                  <a:pt x="0" y="0"/>
                </a:lnTo>
                <a:close/>
              </a:path>
            </a:pathLst>
          </a:custGeom>
          <a:solidFill>
            <a:srgbClr val="C94D4D">
              <a:alpha val="100000"/>
            </a:srgbClr>
          </a:solidFill>
          <a:ln w="9525">
            <a:noFill/>
          </a:ln>
        </p:spPr>
        <p:txBody>
          <a:bodyPr/>
          <a:p>
            <a:endParaRPr lang="zh-CN" altLang="en-US"/>
          </a:p>
        </p:txBody>
      </p:sp>
      <p:sp>
        <p:nvSpPr>
          <p:cNvPr id="1032" name="任意多边形 11">
            <a:hlinkClick r:id="" action="ppaction://hlinkshowjump?jump=previousslide"/>
          </p:cNvPr>
          <p:cNvSpPr/>
          <p:nvPr/>
        </p:nvSpPr>
        <p:spPr>
          <a:xfrm>
            <a:off x="8129588" y="6623050"/>
            <a:ext cx="582612" cy="242888"/>
          </a:xfrm>
          <a:custGeom>
            <a:avLst/>
            <a:gdLst/>
            <a:ahLst/>
            <a:cxnLst>
              <a:cxn ang="0">
                <a:pos x="0" y="0"/>
              </a:cxn>
              <a:cxn ang="0">
                <a:pos x="393687" y="0"/>
              </a:cxn>
              <a:cxn ang="0">
                <a:pos x="583471" y="242832"/>
              </a:cxn>
              <a:cxn ang="0">
                <a:pos x="0" y="242832"/>
              </a:cxn>
            </a:cxnLst>
            <a:pathLst>
              <a:path w="583471" h="242832">
                <a:moveTo>
                  <a:pt x="0" y="0"/>
                </a:moveTo>
                <a:lnTo>
                  <a:pt x="393687" y="0"/>
                </a:lnTo>
                <a:lnTo>
                  <a:pt x="583471" y="242832"/>
                </a:lnTo>
                <a:lnTo>
                  <a:pt x="0" y="242832"/>
                </a:lnTo>
                <a:lnTo>
                  <a:pt x="0" y="0"/>
                </a:lnTo>
                <a:close/>
              </a:path>
            </a:pathLst>
          </a:custGeom>
          <a:solidFill>
            <a:srgbClr val="C94D4D">
              <a:alpha val="100000"/>
            </a:srgbClr>
          </a:solidFill>
          <a:ln w="9525">
            <a:noFill/>
          </a:ln>
        </p:spPr>
        <p:txBody>
          <a:bodyPr/>
          <a:p>
            <a:endParaRPr lang="zh-CN" altLang="en-US"/>
          </a:p>
        </p:txBody>
      </p:sp>
      <p:sp>
        <p:nvSpPr>
          <p:cNvPr id="1033" name="燕尾形 12">
            <a:hlinkClick r:id="" action="ppaction://hlinkshowjump?jump=previousslide"/>
          </p:cNvPr>
          <p:cNvSpPr/>
          <p:nvPr/>
        </p:nvSpPr>
        <p:spPr>
          <a:xfrm flipH="1">
            <a:off x="8332788" y="6699250"/>
            <a:ext cx="95250" cy="95250"/>
          </a:xfrm>
          <a:prstGeom prst="chevron">
            <a:avLst>
              <a:gd name="adj" fmla="val 50000"/>
            </a:avLst>
          </a:prstGeom>
          <a:solidFill>
            <a:schemeClr val="bg1"/>
          </a:solidFill>
          <a:ln w="9525">
            <a:noFill/>
          </a:ln>
        </p:spPr>
        <p:txBody>
          <a:bodyPr anchor="ctr"/>
          <a:p>
            <a:pPr lvl="0" algn="ctr"/>
            <a:endParaRPr lang="zh-CN" altLang="en-US" sz="1800" dirty="0"/>
          </a:p>
        </p:txBody>
      </p:sp>
      <p:sp>
        <p:nvSpPr>
          <p:cNvPr id="1034" name="任意多边形 13">
            <a:hlinkClick r:id="" action="ppaction://hlinkshowjump?jump=nextslide"/>
          </p:cNvPr>
          <p:cNvSpPr/>
          <p:nvPr/>
        </p:nvSpPr>
        <p:spPr>
          <a:xfrm flipH="1" flipV="1">
            <a:off x="8564563" y="6615113"/>
            <a:ext cx="584200" cy="242887"/>
          </a:xfrm>
          <a:custGeom>
            <a:avLst/>
            <a:gdLst/>
            <a:ahLst/>
            <a:cxnLst>
              <a:cxn ang="0">
                <a:pos x="0" y="0"/>
              </a:cxn>
              <a:cxn ang="0">
                <a:pos x="393687" y="0"/>
              </a:cxn>
              <a:cxn ang="0">
                <a:pos x="583471" y="242832"/>
              </a:cxn>
              <a:cxn ang="0">
                <a:pos x="0" y="242832"/>
              </a:cxn>
            </a:cxnLst>
            <a:pathLst>
              <a:path w="583471" h="242832">
                <a:moveTo>
                  <a:pt x="0" y="0"/>
                </a:moveTo>
                <a:lnTo>
                  <a:pt x="393687" y="0"/>
                </a:lnTo>
                <a:lnTo>
                  <a:pt x="583471" y="242832"/>
                </a:lnTo>
                <a:lnTo>
                  <a:pt x="0" y="242832"/>
                </a:lnTo>
                <a:lnTo>
                  <a:pt x="0" y="0"/>
                </a:lnTo>
                <a:close/>
              </a:path>
            </a:pathLst>
          </a:custGeom>
          <a:solidFill>
            <a:srgbClr val="C94D4D">
              <a:alpha val="100000"/>
            </a:srgbClr>
          </a:solidFill>
          <a:ln w="9525">
            <a:noFill/>
          </a:ln>
        </p:spPr>
        <p:txBody>
          <a:bodyPr/>
          <a:p>
            <a:endParaRPr lang="zh-CN" altLang="en-US"/>
          </a:p>
        </p:txBody>
      </p:sp>
      <p:sp>
        <p:nvSpPr>
          <p:cNvPr id="1035" name="燕尾形 14">
            <a:hlinkClick r:id="" action="ppaction://hlinkshowjump?jump=nextslide"/>
          </p:cNvPr>
          <p:cNvSpPr/>
          <p:nvPr/>
        </p:nvSpPr>
        <p:spPr>
          <a:xfrm>
            <a:off x="8858250" y="6707188"/>
            <a:ext cx="96838" cy="96837"/>
          </a:xfrm>
          <a:prstGeom prst="chevron">
            <a:avLst>
              <a:gd name="adj" fmla="val 50000"/>
            </a:avLst>
          </a:prstGeom>
          <a:solidFill>
            <a:schemeClr val="bg1"/>
          </a:solidFill>
          <a:ln w="9525">
            <a:noFill/>
          </a:ln>
        </p:spPr>
        <p:txBody>
          <a:bodyPr anchor="ctr"/>
          <a:p>
            <a:pPr lvl="0" algn="ctr"/>
            <a:endParaRPr lang="zh-CN" altLang="en-US" sz="1800" dirty="0"/>
          </a:p>
        </p:txBody>
      </p:sp>
      <p:cxnSp>
        <p:nvCxnSpPr>
          <p:cNvPr id="1036" name="直接连接符 15"/>
          <p:cNvCxnSpPr/>
          <p:nvPr/>
        </p:nvCxnSpPr>
        <p:spPr>
          <a:xfrm>
            <a:off x="0" y="828675"/>
            <a:ext cx="9144000" cy="0"/>
          </a:xfrm>
          <a:prstGeom prst="line">
            <a:avLst/>
          </a:prstGeom>
          <a:ln w="12700" cap="flat" cmpd="sng">
            <a:solidFill>
              <a:schemeClr val="accent1"/>
            </a:solidFill>
            <a:prstDash val="solid"/>
            <a:bevel/>
            <a:headEnd type="none" w="med" len="med"/>
            <a:tailEnd type="none" w="med" len="med"/>
          </a:ln>
        </p:spPr>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eaLnBrk="1" fontAlgn="base" latinLnBrk="0" hangingPunct="1">
        <a:lnSpc>
          <a:spcPct val="90000"/>
        </a:lnSpc>
        <a:spcBef>
          <a:spcPct val="0"/>
        </a:spcBef>
        <a:spcAft>
          <a:spcPct val="0"/>
        </a:spcAft>
        <a:buNone/>
        <a:defRPr sz="2800" b="1" i="0" u="none" kern="1200" baseline="0">
          <a:solidFill>
            <a:schemeClr val="accent1"/>
          </a:solidFill>
          <a:latin typeface="+mj-lt"/>
          <a:ea typeface="+mj-ea"/>
          <a:cs typeface="+mj-cs"/>
        </a:defRPr>
      </a:lvl1pPr>
    </p:titleStyle>
    <p:bodyStyle>
      <a:lvl1pPr marL="357505" lvl="0" indent="-357505" algn="just" defTabSz="914400" eaLnBrk="1" fontAlgn="base" latinLnBrk="0" hangingPunct="1">
        <a:lnSpc>
          <a:spcPct val="100000"/>
        </a:lnSpc>
        <a:spcBef>
          <a:spcPts val="1800"/>
        </a:spcBef>
        <a:spcAft>
          <a:spcPct val="0"/>
        </a:spcAft>
        <a:buClr>
          <a:srgbClr val="C94D4D"/>
        </a:buClr>
        <a:buSzPct val="60000"/>
        <a:buFont typeface="Wingdings" panose="05000000000000000000" pitchFamily="2" charset="2"/>
        <a:buChar char="u"/>
        <a:defRPr sz="1800" b="0" i="0" u="none" kern="1200" baseline="0">
          <a:solidFill>
            <a:srgbClr val="6B2020"/>
          </a:solidFill>
          <a:latin typeface="+mn-lt"/>
          <a:ea typeface="+mn-ea"/>
          <a:cs typeface="+mn-cs"/>
        </a:defRPr>
      </a:lvl1pPr>
      <a:lvl2pPr marL="357505" lvl="1" indent="71755" algn="just" defTabSz="914400" eaLnBrk="1" fontAlgn="base" latinLnBrk="0" hangingPunct="1">
        <a:lnSpc>
          <a:spcPct val="120000"/>
        </a:lnSpc>
        <a:spcBef>
          <a:spcPts val="200"/>
        </a:spcBef>
        <a:spcAft>
          <a:spcPts val="600"/>
        </a:spcAft>
        <a:buSzTx/>
        <a:buFont typeface="幼圆" pitchFamily="1" charset="-122"/>
        <a:buChar char=" "/>
        <a:defRPr sz="1600" b="0" i="0" u="none" kern="1200" baseline="0">
          <a:solidFill>
            <a:srgbClr val="7D7D7D"/>
          </a:solidFill>
          <a:latin typeface="幼圆" pitchFamily="1" charset="-122"/>
          <a:ea typeface="幼圆" pitchFamily="1" charset="-122"/>
          <a:cs typeface="+mn-cs"/>
        </a:defRPr>
      </a:lvl2pPr>
      <a:lvl3pPr marL="1143000" lvl="2" indent="-228600" algn="l" defTabSz="914400" eaLnBrk="1" fontAlgn="base" latinLnBrk="0" hangingPunct="1">
        <a:lnSpc>
          <a:spcPct val="90000"/>
        </a:lnSpc>
        <a:spcBef>
          <a:spcPts val="500"/>
        </a:spcBef>
        <a:spcAft>
          <a:spcPct val="0"/>
        </a:spcAft>
        <a:buSzTx/>
        <a:buFont typeface="幼圆" pitchFamily="1" charset="-122"/>
        <a:buChar char="•"/>
        <a:defRPr sz="2000" b="0" i="0" u="none" kern="1200" baseline="0">
          <a:solidFill>
            <a:schemeClr val="tx1"/>
          </a:solidFill>
          <a:latin typeface="Arial" panose="020B0604020202020204" pitchFamily="34" charset="0"/>
          <a:ea typeface="微软雅黑" panose="020B0503020204020204" charset="-122"/>
          <a:cs typeface="+mn-cs"/>
        </a:defRPr>
      </a:lvl3pPr>
      <a:lvl4pPr marL="1600200" lvl="3" indent="-228600" algn="l" defTabSz="914400" eaLnBrk="1" fontAlgn="base" latinLnBrk="0" hangingPunct="1">
        <a:lnSpc>
          <a:spcPct val="90000"/>
        </a:lnSpc>
        <a:spcBef>
          <a:spcPts val="500"/>
        </a:spcBef>
        <a:spcAft>
          <a:spcPct val="0"/>
        </a:spcAft>
        <a:buSzTx/>
        <a:buFont typeface="幼圆" pitchFamily="1" charset="-122"/>
        <a:buChar char="•"/>
        <a:defRPr sz="1800" b="0" i="0" u="none" kern="1200" baseline="0">
          <a:solidFill>
            <a:schemeClr val="tx1"/>
          </a:solidFill>
          <a:latin typeface="Arial" panose="020B0604020202020204" pitchFamily="34" charset="0"/>
          <a:ea typeface="微软雅黑" panose="020B0503020204020204" charset="-122"/>
          <a:cs typeface="+mn-cs"/>
        </a:defRPr>
      </a:lvl4pPr>
      <a:lvl5pPr marL="2057400" lvl="4" indent="-228600" algn="l" defTabSz="914400" eaLnBrk="1" fontAlgn="base" latinLnBrk="0" hangingPunct="1">
        <a:lnSpc>
          <a:spcPct val="90000"/>
        </a:lnSpc>
        <a:spcBef>
          <a:spcPts val="500"/>
        </a:spcBef>
        <a:spcAft>
          <a:spcPct val="0"/>
        </a:spcAft>
        <a:buSzTx/>
        <a:buFont typeface="幼圆" pitchFamily="1" charset="-122"/>
        <a:buChar char="•"/>
        <a:defRPr sz="1800" b="0" i="0" u="none" kern="1200" baseline="0">
          <a:solidFill>
            <a:schemeClr val="tx1"/>
          </a:solidFill>
          <a:latin typeface="Arial" panose="020B0604020202020204" pitchFamily="34" charset="0"/>
          <a:ea typeface="微软雅黑" panose="020B0503020204020204" charset="-122"/>
          <a:cs typeface="+mn-cs"/>
        </a:defRPr>
      </a:lvl5pPr>
      <a:lvl6pPr marL="2514600" lvl="5" indent="-228600" algn="l" defTabSz="914400" eaLnBrk="1" fontAlgn="base" latinLnBrk="0" hangingPunct="1">
        <a:lnSpc>
          <a:spcPct val="90000"/>
        </a:lnSpc>
        <a:spcBef>
          <a:spcPts val="500"/>
        </a:spcBef>
        <a:spcAft>
          <a:spcPct val="0"/>
        </a:spcAft>
        <a:buSzTx/>
        <a:buFont typeface="幼圆" pitchFamily="1" charset="-122"/>
        <a:buChar char="•"/>
        <a:defRPr sz="1800" b="0" i="0" u="none" kern="1200" baseline="0">
          <a:solidFill>
            <a:schemeClr val="tx1"/>
          </a:solidFill>
          <a:latin typeface="Arial" panose="020B0604020202020204" pitchFamily="34" charset="0"/>
          <a:ea typeface="微软雅黑" panose="020B0503020204020204" charset="-122"/>
          <a:cs typeface="+mn-cs"/>
        </a:defRPr>
      </a:lvl6pPr>
      <a:lvl7pPr marL="2971800" lvl="6" indent="-228600" algn="l" defTabSz="914400" eaLnBrk="1" fontAlgn="base" latinLnBrk="0" hangingPunct="1">
        <a:lnSpc>
          <a:spcPct val="90000"/>
        </a:lnSpc>
        <a:spcBef>
          <a:spcPts val="500"/>
        </a:spcBef>
        <a:spcAft>
          <a:spcPct val="0"/>
        </a:spcAft>
        <a:buSzTx/>
        <a:buFont typeface="幼圆" pitchFamily="1" charset="-122"/>
        <a:buChar char="•"/>
        <a:defRPr sz="1800" b="0" i="0" u="none" kern="1200" baseline="0">
          <a:solidFill>
            <a:schemeClr val="tx1"/>
          </a:solidFill>
          <a:latin typeface="Arial" panose="020B0604020202020204" pitchFamily="34" charset="0"/>
          <a:ea typeface="微软雅黑" panose="020B0503020204020204" charset="-122"/>
          <a:cs typeface="+mn-cs"/>
        </a:defRPr>
      </a:lvl7pPr>
      <a:lvl8pPr marL="3429000" lvl="7" indent="-228600" algn="l" defTabSz="914400" eaLnBrk="1" fontAlgn="base" latinLnBrk="0" hangingPunct="1">
        <a:lnSpc>
          <a:spcPct val="90000"/>
        </a:lnSpc>
        <a:spcBef>
          <a:spcPts val="500"/>
        </a:spcBef>
        <a:spcAft>
          <a:spcPct val="0"/>
        </a:spcAft>
        <a:buSzTx/>
        <a:buFont typeface="幼圆" pitchFamily="1" charset="-122"/>
        <a:buChar char="•"/>
        <a:defRPr sz="1800" b="0" i="0" u="none" kern="1200" baseline="0">
          <a:solidFill>
            <a:schemeClr val="tx1"/>
          </a:solidFill>
          <a:latin typeface="Arial" panose="020B0604020202020204" pitchFamily="34" charset="0"/>
          <a:ea typeface="微软雅黑" panose="020B0503020204020204" charset="-122"/>
          <a:cs typeface="+mn-cs"/>
        </a:defRPr>
      </a:lvl8pPr>
      <a:lvl9pPr marL="3886200" lvl="8" indent="-228600" algn="l" defTabSz="914400" eaLnBrk="1" fontAlgn="base" latinLnBrk="0" hangingPunct="1">
        <a:lnSpc>
          <a:spcPct val="90000"/>
        </a:lnSpc>
        <a:spcBef>
          <a:spcPts val="500"/>
        </a:spcBef>
        <a:spcAft>
          <a:spcPct val="0"/>
        </a:spcAft>
        <a:buSzTx/>
        <a:buFont typeface="幼圆" pitchFamily="1" charset="-122"/>
        <a:buChar char="•"/>
        <a:defRPr sz="1800" b="0" i="0" u="none" kern="1200" baseline="0">
          <a:solidFill>
            <a:schemeClr val="tx1"/>
          </a:solidFill>
          <a:latin typeface="Arial" panose="020B0604020202020204" pitchFamily="34" charset="0"/>
          <a:ea typeface="微软雅黑" panose="020B0503020204020204" charset="-122"/>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emf"/><Relationship Id="rId1" Type="http://schemas.openxmlformats.org/officeDocument/2006/relationships/image" Target="../media/image5.emf"/></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标题 4097"/>
          <p:cNvSpPr>
            <a:spLocks noGrp="1"/>
          </p:cNvSpPr>
          <p:nvPr>
            <p:ph type="title"/>
          </p:nvPr>
        </p:nvSpPr>
        <p:spPr>
          <a:xfrm>
            <a:off x="2844800" y="2852738"/>
            <a:ext cx="3311525" cy="642937"/>
          </a:xfrm>
          <a:ln/>
        </p:spPr>
        <p:txBody>
          <a:bodyPr anchor="b"/>
          <a:p>
            <a:r>
              <a:rPr lang="zh-CN" altLang="en-US" sz="4000" dirty="0"/>
              <a:t>认识思维导图</a:t>
            </a:r>
            <a:endParaRPr lang="zh-CN" altLang="en-US"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Rectangle 2"/>
          <p:cNvSpPr txBox="1"/>
          <p:nvPr/>
        </p:nvSpPr>
        <p:spPr>
          <a:xfrm>
            <a:off x="539750" y="117475"/>
            <a:ext cx="4968875" cy="863600"/>
          </a:xfrm>
          <a:prstGeom prst="rect">
            <a:avLst/>
          </a:prstGeom>
          <a:noFill/>
          <a:ln w="9525">
            <a:noFill/>
          </a:ln>
        </p:spPr>
        <p:txBody>
          <a:bodyPr/>
          <a:p>
            <a:pPr algn="ctr"/>
            <a:r>
              <a:rPr lang="zh-CN" altLang="en-US" sz="4400" b="1" dirty="0">
                <a:latin typeface="Times New Roman" panose="02020603050405020304" pitchFamily="2" charset="0"/>
                <a:ea typeface="宋体" panose="02010600030101010101" pitchFamily="2" charset="-122"/>
              </a:rPr>
              <a:t>思维导图由来</a:t>
            </a:r>
            <a:endParaRPr lang="zh-CN" altLang="en-US" sz="4400" b="1" dirty="0">
              <a:latin typeface="Times New Roman" panose="02020603050405020304" pitchFamily="2" charset="0"/>
              <a:ea typeface="宋体" panose="02010600030101010101" pitchFamily="2" charset="-122"/>
            </a:endParaRPr>
          </a:p>
        </p:txBody>
      </p:sp>
      <p:sp>
        <p:nvSpPr>
          <p:cNvPr id="5123" name="Rectangle 3"/>
          <p:cNvSpPr txBox="1"/>
          <p:nvPr/>
        </p:nvSpPr>
        <p:spPr>
          <a:xfrm>
            <a:off x="900113" y="1628775"/>
            <a:ext cx="7772400" cy="3675063"/>
          </a:xfrm>
          <a:prstGeom prst="rect">
            <a:avLst/>
          </a:prstGeom>
          <a:noFill/>
          <a:ln w="9525">
            <a:noFill/>
          </a:ln>
        </p:spPr>
        <p:txBody>
          <a:bodyPr/>
          <a:p>
            <a:pPr marL="342900" indent="-342900">
              <a:lnSpc>
                <a:spcPct val="120000"/>
              </a:lnSpc>
              <a:spcBef>
                <a:spcPct val="30000"/>
              </a:spcBef>
              <a:buChar char="•"/>
            </a:pPr>
            <a:r>
              <a:rPr lang="zh-CN" altLang="en-US" sz="3200" b="1" dirty="0">
                <a:latin typeface="华文新魏" charset="-122"/>
                <a:ea typeface="华文新魏" charset="-122"/>
              </a:rPr>
              <a:t>最初是</a:t>
            </a:r>
            <a:r>
              <a:rPr lang="en-US" altLang="zh-CN" sz="3200" b="1" dirty="0">
                <a:latin typeface="华文新魏" charset="-122"/>
                <a:ea typeface="华文新魏" charset="-122"/>
              </a:rPr>
              <a:t>20</a:t>
            </a:r>
            <a:r>
              <a:rPr lang="zh-CN" altLang="en-US" sz="3200" b="1" dirty="0">
                <a:latin typeface="华文新魏" charset="-122"/>
                <a:ea typeface="华文新魏" charset="-122"/>
              </a:rPr>
              <a:t>世纪</a:t>
            </a:r>
            <a:r>
              <a:rPr lang="en-US" altLang="zh-CN" sz="3200" b="1" dirty="0">
                <a:latin typeface="华文新魏" charset="-122"/>
                <a:ea typeface="华文新魏" charset="-122"/>
              </a:rPr>
              <a:t>60</a:t>
            </a:r>
            <a:r>
              <a:rPr lang="zh-CN" altLang="en-US" sz="3200" b="1" dirty="0">
                <a:latin typeface="华文新魏" charset="-122"/>
                <a:ea typeface="华文新魏" charset="-122"/>
              </a:rPr>
              <a:t>年代英国人东尼</a:t>
            </a:r>
            <a:r>
              <a:rPr lang="en-US" altLang="zh-CN" sz="3200" b="1" dirty="0">
                <a:latin typeface="Franklin Gothic Book"/>
                <a:ea typeface="华文新魏" charset="-122"/>
              </a:rPr>
              <a:t>·</a:t>
            </a:r>
            <a:r>
              <a:rPr lang="zh-CN" altLang="en-US" sz="3200" b="1" dirty="0">
                <a:latin typeface="华文新魏" charset="-122"/>
                <a:ea typeface="华文新魏" charset="-122"/>
              </a:rPr>
              <a:t>博赞创造的</a:t>
            </a:r>
            <a:r>
              <a:rPr lang="zh-CN" altLang="en-US" sz="3200" b="1" dirty="0">
                <a:solidFill>
                  <a:srgbClr val="FFFF00"/>
                </a:solidFill>
                <a:latin typeface="华文新魏" charset="-122"/>
                <a:ea typeface="华文新魏" charset="-122"/>
              </a:rPr>
              <a:t>一种笔记方法</a:t>
            </a:r>
            <a:r>
              <a:rPr lang="zh-CN" altLang="en-US" sz="3200" b="1" dirty="0">
                <a:latin typeface="华文新魏" charset="-122"/>
                <a:ea typeface="华文新魏" charset="-122"/>
              </a:rPr>
              <a:t>。</a:t>
            </a:r>
            <a:endParaRPr lang="zh-CN" altLang="en-US" sz="3200" b="1" dirty="0">
              <a:latin typeface="华文新魏" charset="-122"/>
              <a:ea typeface="华文新魏" charset="-122"/>
            </a:endParaRPr>
          </a:p>
          <a:p>
            <a:pPr marL="342900" indent="-342900">
              <a:lnSpc>
                <a:spcPct val="120000"/>
              </a:lnSpc>
              <a:spcBef>
                <a:spcPct val="30000"/>
              </a:spcBef>
              <a:buChar char="•"/>
            </a:pPr>
            <a:r>
              <a:rPr lang="zh-CN" altLang="en-US" sz="3200" b="1" dirty="0">
                <a:latin typeface="华文新魏" charset="-122"/>
                <a:ea typeface="华文新魏" charset="-122"/>
              </a:rPr>
              <a:t>它呈现的是一个思维过程</a:t>
            </a:r>
            <a:endParaRPr lang="zh-CN" altLang="en-US" sz="3200" b="1" dirty="0">
              <a:latin typeface="华文新魏" charset="-122"/>
              <a:ea typeface="华文新魏" charset="-122"/>
            </a:endParaRPr>
          </a:p>
          <a:p>
            <a:pPr marL="342900" indent="-342900">
              <a:lnSpc>
                <a:spcPct val="120000"/>
              </a:lnSpc>
              <a:spcBef>
                <a:spcPct val="30000"/>
              </a:spcBef>
              <a:buChar char="•"/>
            </a:pPr>
            <a:r>
              <a:rPr lang="zh-CN" altLang="en-US" sz="3200" b="1" dirty="0">
                <a:latin typeface="华文新魏" charset="-122"/>
                <a:ea typeface="华文新魏" charset="-122"/>
              </a:rPr>
              <a:t>同一层次的节点数目表示思维的广度；一个分支的长度表示思维的深度</a:t>
            </a:r>
            <a:r>
              <a:rPr lang="zh-CN" altLang="en-US" sz="3200" b="1" dirty="0">
                <a:latin typeface="Franklin Gothic Book"/>
                <a:ea typeface="黑体" panose="02010609060101010101" pitchFamily="2" charset="-122"/>
              </a:rPr>
              <a:t> </a:t>
            </a:r>
            <a:endParaRPr lang="zh-CN" altLang="en-US" sz="3200" b="1" dirty="0">
              <a:latin typeface="Franklin Gothic Book"/>
              <a:ea typeface="黑体" panose="0201060906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p:nvPr/>
        </p:nvSpPr>
        <p:spPr>
          <a:xfrm>
            <a:off x="0" y="0"/>
            <a:ext cx="9144000" cy="0"/>
          </a:xfrm>
          <a:prstGeom prst="rect">
            <a:avLst/>
          </a:prstGeom>
          <a:noFill/>
          <a:ln w="9525">
            <a:noFill/>
          </a:ln>
        </p:spPr>
        <p:txBody>
          <a:bodyPr wrap="none" anchor="ctr">
            <a:spAutoFit/>
          </a:bodyPr>
          <a:p>
            <a:endParaRPr lang="zh-CN" altLang="en-US" dirty="0">
              <a:latin typeface="Franklin Gothic Book"/>
              <a:ea typeface="黑体" panose="02010609060101010101" pitchFamily="2" charset="-122"/>
            </a:endParaRPr>
          </a:p>
        </p:txBody>
      </p:sp>
      <p:pic>
        <p:nvPicPr>
          <p:cNvPr id="6147" name="Picture 3"/>
          <p:cNvPicPr>
            <a:picLocks noChangeAspect="1"/>
          </p:cNvPicPr>
          <p:nvPr/>
        </p:nvPicPr>
        <p:blipFill>
          <a:blip r:embed="rId1"/>
          <a:stretch>
            <a:fillRect/>
          </a:stretch>
        </p:blipFill>
        <p:spPr>
          <a:xfrm>
            <a:off x="539750" y="908050"/>
            <a:ext cx="8064500" cy="5257800"/>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3"/>
          <p:cNvSpPr txBox="1"/>
          <p:nvPr/>
        </p:nvSpPr>
        <p:spPr>
          <a:xfrm>
            <a:off x="755650" y="1052513"/>
            <a:ext cx="7772400" cy="4114800"/>
          </a:xfrm>
          <a:prstGeom prst="rect">
            <a:avLst/>
          </a:prstGeom>
          <a:noFill/>
          <a:ln w="9525">
            <a:noFill/>
          </a:ln>
        </p:spPr>
        <p:txBody>
          <a:bodyPr/>
          <a:p>
            <a:pPr marL="342900" indent="-342900">
              <a:spcBef>
                <a:spcPct val="20000"/>
              </a:spcBef>
              <a:buChar char="•"/>
            </a:pPr>
            <a:r>
              <a:rPr lang="zh-CN" altLang="en-US" sz="3200" b="1" dirty="0">
                <a:latin typeface="华文新魏" charset="-122"/>
                <a:ea typeface="华文新魏" charset="-122"/>
              </a:rPr>
              <a:t>准备一张纸和笔</a:t>
            </a:r>
            <a:endParaRPr lang="zh-CN" altLang="en-US" sz="3200" b="1" dirty="0">
              <a:latin typeface="华文新魏" charset="-122"/>
              <a:ea typeface="华文新魏" charset="-122"/>
            </a:endParaRPr>
          </a:p>
          <a:p>
            <a:pPr marL="342900" indent="-342900">
              <a:spcBef>
                <a:spcPct val="20000"/>
              </a:spcBef>
              <a:buChar char="•"/>
            </a:pPr>
            <a:r>
              <a:rPr lang="zh-CN" altLang="en-US" sz="3200" b="1" dirty="0">
                <a:latin typeface="华文新魏" charset="-122"/>
                <a:ea typeface="华文新魏" charset="-122"/>
              </a:rPr>
              <a:t>观察图一，在</a:t>
            </a:r>
            <a:r>
              <a:rPr lang="en-US" altLang="zh-CN" sz="3200" b="1" dirty="0">
                <a:latin typeface="华文新魏" charset="-122"/>
                <a:ea typeface="华文新魏" charset="-122"/>
              </a:rPr>
              <a:t>30</a:t>
            </a:r>
            <a:r>
              <a:rPr lang="zh-CN" altLang="en-US" sz="3200" b="1" dirty="0">
                <a:latin typeface="华文新魏" charset="-122"/>
                <a:ea typeface="华文新魏" charset="-122"/>
              </a:rPr>
              <a:t>秒内，看你能记住多少个词语 </a:t>
            </a:r>
            <a:endParaRPr lang="zh-CN" altLang="en-US" sz="3200" b="1" dirty="0">
              <a:latin typeface="华文新魏" charset="-122"/>
              <a:ea typeface="华文新魏" charset="-122"/>
            </a:endParaRPr>
          </a:p>
        </p:txBody>
      </p:sp>
      <p:grpSp>
        <p:nvGrpSpPr>
          <p:cNvPr id="7171" name="Group 4"/>
          <p:cNvGrpSpPr/>
          <p:nvPr/>
        </p:nvGrpSpPr>
        <p:grpSpPr>
          <a:xfrm>
            <a:off x="3419475" y="3500438"/>
            <a:ext cx="3468688" cy="2541587"/>
            <a:chOff x="0" y="0"/>
            <a:chExt cx="2185" cy="1601"/>
          </a:xfrm>
        </p:grpSpPr>
        <p:sp>
          <p:nvSpPr>
            <p:cNvPr id="7172" name="Rectangle 5"/>
            <p:cNvSpPr/>
            <p:nvPr/>
          </p:nvSpPr>
          <p:spPr>
            <a:xfrm>
              <a:off x="48" y="64"/>
              <a:ext cx="1960" cy="1520"/>
            </a:xfrm>
            <a:prstGeom prst="rect">
              <a:avLst/>
            </a:prstGeom>
            <a:solidFill>
              <a:srgbClr val="FFFFFF"/>
            </a:solidFill>
            <a:ln w="3175" cap="flat" cmpd="sng">
              <a:solidFill>
                <a:srgbClr val="000000"/>
              </a:solidFill>
              <a:prstDash val="solid"/>
              <a:miter/>
              <a:headEnd type="none" w="med" len="med"/>
              <a:tailEnd type="none" w="med" len="med"/>
            </a:ln>
          </p:spPr>
          <p:txBody>
            <a:bodyPr wrap="none" anchor="ctr">
              <a:spAutoFit/>
            </a:bodyPr>
            <a:p>
              <a:pPr>
                <a:spcBef>
                  <a:spcPct val="50000"/>
                </a:spcBef>
              </a:pPr>
              <a:endParaRPr lang="zh-CN" altLang="en-US" dirty="0">
                <a:latin typeface="Franklin Gothic Book"/>
                <a:ea typeface="黑体" panose="02010609060101010101" pitchFamily="2" charset="-122"/>
              </a:endParaRPr>
            </a:p>
          </p:txBody>
        </p:sp>
        <p:sp>
          <p:nvSpPr>
            <p:cNvPr id="7173" name="Freeform 6"/>
            <p:cNvSpPr/>
            <p:nvPr/>
          </p:nvSpPr>
          <p:spPr>
            <a:xfrm>
              <a:off x="8" y="1520"/>
              <a:ext cx="1689" cy="65"/>
            </a:xfrm>
            <a:custGeom>
              <a:avLst/>
              <a:gdLst>
                <a:gd name="txL" fmla="*/ 0 w 1689"/>
                <a:gd name="txT" fmla="*/ 0 h 65"/>
                <a:gd name="txR" fmla="*/ 1689 w 1689"/>
                <a:gd name="txB" fmla="*/ 65 h 65"/>
              </a:gdLst>
              <a:ahLst/>
              <a:cxnLst>
                <a:cxn ang="0">
                  <a:pos x="40" y="64"/>
                </a:cxn>
                <a:cxn ang="0">
                  <a:pos x="40" y="48"/>
                </a:cxn>
                <a:cxn ang="0">
                  <a:pos x="24" y="48"/>
                </a:cxn>
                <a:cxn ang="0">
                  <a:pos x="24" y="32"/>
                </a:cxn>
                <a:cxn ang="0">
                  <a:pos x="8" y="32"/>
                </a:cxn>
                <a:cxn ang="0">
                  <a:pos x="8" y="16"/>
                </a:cxn>
                <a:cxn ang="0">
                  <a:pos x="0" y="16"/>
                </a:cxn>
                <a:cxn ang="0">
                  <a:pos x="0" y="0"/>
                </a:cxn>
                <a:cxn ang="0">
                  <a:pos x="1688" y="0"/>
                </a:cxn>
                <a:cxn ang="0">
                  <a:pos x="1672" y="64"/>
                </a:cxn>
                <a:cxn ang="0">
                  <a:pos x="40" y="64"/>
                </a:cxn>
              </a:cxnLst>
              <a:rect l="txL" t="txT" r="txR" b="txB"/>
              <a:pathLst>
                <a:path w="1689" h="65">
                  <a:moveTo>
                    <a:pt x="40" y="64"/>
                  </a:moveTo>
                  <a:lnTo>
                    <a:pt x="40" y="48"/>
                  </a:lnTo>
                  <a:lnTo>
                    <a:pt x="24" y="48"/>
                  </a:lnTo>
                  <a:lnTo>
                    <a:pt x="24" y="32"/>
                  </a:lnTo>
                  <a:lnTo>
                    <a:pt x="8" y="32"/>
                  </a:lnTo>
                  <a:lnTo>
                    <a:pt x="8" y="16"/>
                  </a:lnTo>
                  <a:lnTo>
                    <a:pt x="0" y="16"/>
                  </a:lnTo>
                  <a:lnTo>
                    <a:pt x="0" y="0"/>
                  </a:lnTo>
                  <a:lnTo>
                    <a:pt x="1688" y="0"/>
                  </a:lnTo>
                  <a:lnTo>
                    <a:pt x="1672" y="64"/>
                  </a:lnTo>
                  <a:lnTo>
                    <a:pt x="40" y="64"/>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7174" name="Freeform 7"/>
            <p:cNvSpPr/>
            <p:nvPr/>
          </p:nvSpPr>
          <p:spPr>
            <a:xfrm>
              <a:off x="8" y="1520"/>
              <a:ext cx="1689" cy="65"/>
            </a:xfrm>
            <a:custGeom>
              <a:avLst/>
              <a:gdLst>
                <a:gd name="txL" fmla="*/ 0 w 1689"/>
                <a:gd name="txT" fmla="*/ 0 h 65"/>
                <a:gd name="txR" fmla="*/ 1689 w 1689"/>
                <a:gd name="txB" fmla="*/ 65 h 65"/>
              </a:gdLst>
              <a:ahLst/>
              <a:cxnLst>
                <a:cxn ang="0">
                  <a:pos x="40" y="64"/>
                </a:cxn>
                <a:cxn ang="0">
                  <a:pos x="40" y="48"/>
                </a:cxn>
                <a:cxn ang="0">
                  <a:pos x="24" y="48"/>
                </a:cxn>
                <a:cxn ang="0">
                  <a:pos x="24" y="32"/>
                </a:cxn>
                <a:cxn ang="0">
                  <a:pos x="8" y="32"/>
                </a:cxn>
                <a:cxn ang="0">
                  <a:pos x="8" y="16"/>
                </a:cxn>
                <a:cxn ang="0">
                  <a:pos x="0" y="16"/>
                </a:cxn>
                <a:cxn ang="0">
                  <a:pos x="0" y="0"/>
                </a:cxn>
                <a:cxn ang="0">
                  <a:pos x="1688" y="0"/>
                </a:cxn>
                <a:cxn ang="0">
                  <a:pos x="1672" y="64"/>
                </a:cxn>
                <a:cxn ang="0">
                  <a:pos x="40" y="64"/>
                </a:cxn>
              </a:cxnLst>
              <a:rect l="txL" t="txT" r="txR" b="txB"/>
              <a:pathLst>
                <a:path w="1689" h="65">
                  <a:moveTo>
                    <a:pt x="40" y="64"/>
                  </a:moveTo>
                  <a:lnTo>
                    <a:pt x="40" y="48"/>
                  </a:lnTo>
                  <a:lnTo>
                    <a:pt x="24" y="48"/>
                  </a:lnTo>
                  <a:lnTo>
                    <a:pt x="24" y="32"/>
                  </a:lnTo>
                  <a:lnTo>
                    <a:pt x="8" y="32"/>
                  </a:lnTo>
                  <a:lnTo>
                    <a:pt x="8" y="16"/>
                  </a:lnTo>
                  <a:lnTo>
                    <a:pt x="0" y="16"/>
                  </a:lnTo>
                  <a:lnTo>
                    <a:pt x="0" y="0"/>
                  </a:lnTo>
                  <a:lnTo>
                    <a:pt x="1688" y="0"/>
                  </a:lnTo>
                  <a:lnTo>
                    <a:pt x="1672" y="64"/>
                  </a:lnTo>
                  <a:lnTo>
                    <a:pt x="40" y="64"/>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175" name="Freeform 8"/>
            <p:cNvSpPr/>
            <p:nvPr/>
          </p:nvSpPr>
          <p:spPr>
            <a:xfrm>
              <a:off x="1952" y="8"/>
              <a:ext cx="57" cy="681"/>
            </a:xfrm>
            <a:custGeom>
              <a:avLst/>
              <a:gdLst>
                <a:gd name="txL" fmla="*/ 0 w 57"/>
                <a:gd name="txT" fmla="*/ 0 h 681"/>
                <a:gd name="txR" fmla="*/ 57 w 57"/>
                <a:gd name="txB" fmla="*/ 681 h 681"/>
              </a:gdLst>
              <a:ahLst/>
              <a:cxnLst>
                <a:cxn ang="0">
                  <a:pos x="8" y="0"/>
                </a:cxn>
                <a:cxn ang="0">
                  <a:pos x="16" y="0"/>
                </a:cxn>
                <a:cxn ang="0">
                  <a:pos x="16" y="16"/>
                </a:cxn>
                <a:cxn ang="0">
                  <a:pos x="32" y="16"/>
                </a:cxn>
                <a:cxn ang="0">
                  <a:pos x="32" y="32"/>
                </a:cxn>
                <a:cxn ang="0">
                  <a:pos x="40" y="32"/>
                </a:cxn>
                <a:cxn ang="0">
                  <a:pos x="40" y="48"/>
                </a:cxn>
                <a:cxn ang="0">
                  <a:pos x="56" y="48"/>
                </a:cxn>
                <a:cxn ang="0">
                  <a:pos x="56" y="512"/>
                </a:cxn>
                <a:cxn ang="0">
                  <a:pos x="0" y="680"/>
                </a:cxn>
                <a:cxn ang="0">
                  <a:pos x="8" y="0"/>
                </a:cxn>
                <a:cxn ang="0">
                  <a:pos x="8" y="0"/>
                </a:cxn>
                <a:cxn ang="0">
                  <a:pos x="8" y="0"/>
                </a:cxn>
              </a:cxnLst>
              <a:rect l="txL" t="txT" r="txR" b="txB"/>
              <a:pathLst>
                <a:path w="57" h="681">
                  <a:moveTo>
                    <a:pt x="8" y="0"/>
                  </a:moveTo>
                  <a:lnTo>
                    <a:pt x="16" y="0"/>
                  </a:lnTo>
                  <a:lnTo>
                    <a:pt x="16" y="16"/>
                  </a:lnTo>
                  <a:lnTo>
                    <a:pt x="32" y="16"/>
                  </a:lnTo>
                  <a:lnTo>
                    <a:pt x="32" y="32"/>
                  </a:lnTo>
                  <a:lnTo>
                    <a:pt x="40" y="32"/>
                  </a:lnTo>
                  <a:lnTo>
                    <a:pt x="40" y="48"/>
                  </a:lnTo>
                  <a:lnTo>
                    <a:pt x="56" y="48"/>
                  </a:lnTo>
                  <a:lnTo>
                    <a:pt x="56" y="512"/>
                  </a:lnTo>
                  <a:lnTo>
                    <a:pt x="0" y="680"/>
                  </a:lnTo>
                  <a:lnTo>
                    <a:pt x="8" y="0"/>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7176" name="Freeform 9"/>
            <p:cNvSpPr/>
            <p:nvPr/>
          </p:nvSpPr>
          <p:spPr>
            <a:xfrm>
              <a:off x="1952" y="8"/>
              <a:ext cx="57" cy="681"/>
            </a:xfrm>
            <a:custGeom>
              <a:avLst/>
              <a:gdLst>
                <a:gd name="txL" fmla="*/ 0 w 57"/>
                <a:gd name="txT" fmla="*/ 0 h 681"/>
                <a:gd name="txR" fmla="*/ 57 w 57"/>
                <a:gd name="txB" fmla="*/ 681 h 681"/>
              </a:gdLst>
              <a:ahLst/>
              <a:cxnLst>
                <a:cxn ang="0">
                  <a:pos x="8" y="0"/>
                </a:cxn>
                <a:cxn ang="0">
                  <a:pos x="16" y="0"/>
                </a:cxn>
                <a:cxn ang="0">
                  <a:pos x="16" y="16"/>
                </a:cxn>
                <a:cxn ang="0">
                  <a:pos x="32" y="16"/>
                </a:cxn>
                <a:cxn ang="0">
                  <a:pos x="32" y="32"/>
                </a:cxn>
                <a:cxn ang="0">
                  <a:pos x="40" y="32"/>
                </a:cxn>
                <a:cxn ang="0">
                  <a:pos x="40" y="48"/>
                </a:cxn>
                <a:cxn ang="0">
                  <a:pos x="56" y="48"/>
                </a:cxn>
                <a:cxn ang="0">
                  <a:pos x="56" y="512"/>
                </a:cxn>
                <a:cxn ang="0">
                  <a:pos x="0" y="680"/>
                </a:cxn>
                <a:cxn ang="0">
                  <a:pos x="8" y="0"/>
                </a:cxn>
              </a:cxnLst>
              <a:rect l="txL" t="txT" r="txR" b="txB"/>
              <a:pathLst>
                <a:path w="57" h="681">
                  <a:moveTo>
                    <a:pt x="8" y="0"/>
                  </a:moveTo>
                  <a:lnTo>
                    <a:pt x="16" y="0"/>
                  </a:lnTo>
                  <a:lnTo>
                    <a:pt x="16" y="16"/>
                  </a:lnTo>
                  <a:lnTo>
                    <a:pt x="32" y="16"/>
                  </a:lnTo>
                  <a:lnTo>
                    <a:pt x="32" y="32"/>
                  </a:lnTo>
                  <a:lnTo>
                    <a:pt x="40" y="32"/>
                  </a:lnTo>
                  <a:lnTo>
                    <a:pt x="40" y="48"/>
                  </a:lnTo>
                  <a:lnTo>
                    <a:pt x="56" y="48"/>
                  </a:lnTo>
                  <a:lnTo>
                    <a:pt x="56" y="512"/>
                  </a:lnTo>
                  <a:lnTo>
                    <a:pt x="0" y="680"/>
                  </a:lnTo>
                  <a:lnTo>
                    <a:pt x="8" y="0"/>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177" name="Rectangle 10"/>
            <p:cNvSpPr/>
            <p:nvPr/>
          </p:nvSpPr>
          <p:spPr>
            <a:xfrm>
              <a:off x="0" y="0"/>
              <a:ext cx="1960" cy="1520"/>
            </a:xfrm>
            <a:prstGeom prst="rect">
              <a:avLst/>
            </a:prstGeom>
            <a:solidFill>
              <a:srgbClr val="FFFFFF"/>
            </a:solidFill>
            <a:ln w="3175" cap="flat" cmpd="sng">
              <a:solidFill>
                <a:srgbClr val="000000"/>
              </a:solidFill>
              <a:prstDash val="solid"/>
              <a:miter/>
              <a:headEnd type="none" w="med" len="med"/>
              <a:tailEnd type="none" w="med" len="med"/>
            </a:ln>
          </p:spPr>
          <p:txBody>
            <a:bodyPr wrap="none" anchor="ctr">
              <a:spAutoFit/>
            </a:bodyPr>
            <a:p>
              <a:pPr>
                <a:spcBef>
                  <a:spcPct val="50000"/>
                </a:spcBef>
              </a:pPr>
              <a:endParaRPr lang="zh-CN" altLang="en-US" dirty="0">
                <a:latin typeface="Franklin Gothic Book"/>
                <a:ea typeface="黑体" panose="02010609060101010101" pitchFamily="2" charset="-122"/>
              </a:endParaRPr>
            </a:p>
          </p:txBody>
        </p:sp>
        <p:sp>
          <p:nvSpPr>
            <p:cNvPr id="7178" name="Freeform 11"/>
            <p:cNvSpPr/>
            <p:nvPr/>
          </p:nvSpPr>
          <p:spPr>
            <a:xfrm>
              <a:off x="2080" y="192"/>
              <a:ext cx="105" cy="113"/>
            </a:xfrm>
            <a:custGeom>
              <a:avLst/>
              <a:gdLst>
                <a:gd name="txL" fmla="*/ 0 w 105"/>
                <a:gd name="txT" fmla="*/ 0 h 113"/>
                <a:gd name="txR" fmla="*/ 105 w 105"/>
                <a:gd name="txB" fmla="*/ 113 h 113"/>
              </a:gdLst>
              <a:ahLst/>
              <a:cxnLst>
                <a:cxn ang="0">
                  <a:pos x="0" y="88"/>
                </a:cxn>
                <a:cxn ang="0">
                  <a:pos x="24" y="8"/>
                </a:cxn>
                <a:cxn ang="0">
                  <a:pos x="40" y="0"/>
                </a:cxn>
                <a:cxn ang="0">
                  <a:pos x="56" y="0"/>
                </a:cxn>
                <a:cxn ang="0">
                  <a:pos x="96" y="8"/>
                </a:cxn>
                <a:cxn ang="0">
                  <a:pos x="104" y="24"/>
                </a:cxn>
                <a:cxn ang="0">
                  <a:pos x="104" y="40"/>
                </a:cxn>
                <a:cxn ang="0">
                  <a:pos x="80" y="112"/>
                </a:cxn>
                <a:cxn ang="0">
                  <a:pos x="72" y="96"/>
                </a:cxn>
                <a:cxn ang="0">
                  <a:pos x="40" y="80"/>
                </a:cxn>
                <a:cxn ang="0">
                  <a:pos x="0" y="88"/>
                </a:cxn>
                <a:cxn ang="0">
                  <a:pos x="0" y="88"/>
                </a:cxn>
              </a:cxnLst>
              <a:rect l="txL" t="txT" r="txR" b="txB"/>
              <a:pathLst>
                <a:path w="105" h="113">
                  <a:moveTo>
                    <a:pt x="0" y="88"/>
                  </a:moveTo>
                  <a:lnTo>
                    <a:pt x="24" y="8"/>
                  </a:lnTo>
                  <a:lnTo>
                    <a:pt x="40" y="0"/>
                  </a:lnTo>
                  <a:lnTo>
                    <a:pt x="56" y="0"/>
                  </a:lnTo>
                  <a:lnTo>
                    <a:pt x="96" y="8"/>
                  </a:lnTo>
                  <a:lnTo>
                    <a:pt x="104" y="24"/>
                  </a:lnTo>
                  <a:lnTo>
                    <a:pt x="104" y="40"/>
                  </a:lnTo>
                  <a:lnTo>
                    <a:pt x="80" y="112"/>
                  </a:lnTo>
                  <a:lnTo>
                    <a:pt x="72" y="96"/>
                  </a:lnTo>
                  <a:lnTo>
                    <a:pt x="40" y="80"/>
                  </a:lnTo>
                  <a:lnTo>
                    <a:pt x="0" y="88"/>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7179" name="Freeform 12"/>
            <p:cNvSpPr/>
            <p:nvPr/>
          </p:nvSpPr>
          <p:spPr>
            <a:xfrm>
              <a:off x="2080" y="192"/>
              <a:ext cx="105" cy="113"/>
            </a:xfrm>
            <a:custGeom>
              <a:avLst/>
              <a:gdLst>
                <a:gd name="txL" fmla="*/ 0 w 105"/>
                <a:gd name="txT" fmla="*/ 0 h 113"/>
                <a:gd name="txR" fmla="*/ 105 w 105"/>
                <a:gd name="txB" fmla="*/ 113 h 113"/>
              </a:gdLst>
              <a:ahLst/>
              <a:cxnLst>
                <a:cxn ang="0">
                  <a:pos x="0" y="88"/>
                </a:cxn>
                <a:cxn ang="0">
                  <a:pos x="24" y="8"/>
                </a:cxn>
                <a:cxn ang="0">
                  <a:pos x="40" y="0"/>
                </a:cxn>
                <a:cxn ang="0">
                  <a:pos x="56" y="0"/>
                </a:cxn>
                <a:cxn ang="0">
                  <a:pos x="96" y="8"/>
                </a:cxn>
                <a:cxn ang="0">
                  <a:pos x="104" y="24"/>
                </a:cxn>
                <a:cxn ang="0">
                  <a:pos x="104" y="40"/>
                </a:cxn>
                <a:cxn ang="0">
                  <a:pos x="80" y="112"/>
                </a:cxn>
                <a:cxn ang="0">
                  <a:pos x="72" y="96"/>
                </a:cxn>
                <a:cxn ang="0">
                  <a:pos x="40" y="80"/>
                </a:cxn>
                <a:cxn ang="0">
                  <a:pos x="0" y="88"/>
                </a:cxn>
              </a:cxnLst>
              <a:rect l="txL" t="txT" r="txR" b="txB"/>
              <a:pathLst>
                <a:path w="105" h="113">
                  <a:moveTo>
                    <a:pt x="0" y="88"/>
                  </a:moveTo>
                  <a:lnTo>
                    <a:pt x="24" y="8"/>
                  </a:lnTo>
                  <a:lnTo>
                    <a:pt x="40" y="0"/>
                  </a:lnTo>
                  <a:lnTo>
                    <a:pt x="56" y="0"/>
                  </a:lnTo>
                  <a:lnTo>
                    <a:pt x="96" y="8"/>
                  </a:lnTo>
                  <a:lnTo>
                    <a:pt x="104" y="24"/>
                  </a:lnTo>
                  <a:lnTo>
                    <a:pt x="104" y="40"/>
                  </a:lnTo>
                  <a:lnTo>
                    <a:pt x="80" y="112"/>
                  </a:lnTo>
                  <a:lnTo>
                    <a:pt x="72" y="96"/>
                  </a:lnTo>
                  <a:lnTo>
                    <a:pt x="40" y="80"/>
                  </a:lnTo>
                  <a:lnTo>
                    <a:pt x="0" y="88"/>
                  </a:lnTo>
                  <a:close/>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7180" name="Freeform 13"/>
            <p:cNvSpPr/>
            <p:nvPr/>
          </p:nvSpPr>
          <p:spPr>
            <a:xfrm>
              <a:off x="2072" y="272"/>
              <a:ext cx="89" cy="65"/>
            </a:xfrm>
            <a:custGeom>
              <a:avLst/>
              <a:gdLst>
                <a:gd name="txL" fmla="*/ 0 w 89"/>
                <a:gd name="txT" fmla="*/ 0 h 65"/>
                <a:gd name="txR" fmla="*/ 89 w 89"/>
                <a:gd name="txB" fmla="*/ 65 h 65"/>
              </a:gdLst>
              <a:ahLst/>
              <a:cxnLst>
                <a:cxn ang="0">
                  <a:pos x="8" y="8"/>
                </a:cxn>
                <a:cxn ang="0">
                  <a:pos x="24" y="0"/>
                </a:cxn>
                <a:cxn ang="0">
                  <a:pos x="48" y="0"/>
                </a:cxn>
                <a:cxn ang="0">
                  <a:pos x="80" y="16"/>
                </a:cxn>
                <a:cxn ang="0">
                  <a:pos x="88" y="32"/>
                </a:cxn>
                <a:cxn ang="0">
                  <a:pos x="80" y="64"/>
                </a:cxn>
                <a:cxn ang="0">
                  <a:pos x="72" y="56"/>
                </a:cxn>
                <a:cxn ang="0">
                  <a:pos x="64" y="48"/>
                </a:cxn>
                <a:cxn ang="0">
                  <a:pos x="16" y="32"/>
                </a:cxn>
                <a:cxn ang="0">
                  <a:pos x="0" y="40"/>
                </a:cxn>
                <a:cxn ang="0">
                  <a:pos x="8" y="8"/>
                </a:cxn>
                <a:cxn ang="0">
                  <a:pos x="8" y="8"/>
                </a:cxn>
              </a:cxnLst>
              <a:rect l="txL" t="txT" r="txR" b="txB"/>
              <a:pathLst>
                <a:path w="89" h="65">
                  <a:moveTo>
                    <a:pt x="8" y="8"/>
                  </a:moveTo>
                  <a:lnTo>
                    <a:pt x="24" y="0"/>
                  </a:lnTo>
                  <a:lnTo>
                    <a:pt x="48" y="0"/>
                  </a:lnTo>
                  <a:lnTo>
                    <a:pt x="80" y="16"/>
                  </a:lnTo>
                  <a:lnTo>
                    <a:pt x="88" y="32"/>
                  </a:lnTo>
                  <a:lnTo>
                    <a:pt x="80" y="64"/>
                  </a:lnTo>
                  <a:lnTo>
                    <a:pt x="72" y="56"/>
                  </a:lnTo>
                  <a:lnTo>
                    <a:pt x="64" y="48"/>
                  </a:lnTo>
                  <a:lnTo>
                    <a:pt x="16" y="32"/>
                  </a:lnTo>
                  <a:lnTo>
                    <a:pt x="0" y="40"/>
                  </a:lnTo>
                  <a:lnTo>
                    <a:pt x="8" y="8"/>
                  </a:lnTo>
                  <a:close/>
                </a:path>
              </a:pathLst>
            </a:custGeom>
            <a:solidFill>
              <a:srgbClr val="777777">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7181" name="Freeform 14"/>
            <p:cNvSpPr/>
            <p:nvPr/>
          </p:nvSpPr>
          <p:spPr>
            <a:xfrm>
              <a:off x="2072" y="272"/>
              <a:ext cx="89" cy="65"/>
            </a:xfrm>
            <a:custGeom>
              <a:avLst/>
              <a:gdLst>
                <a:gd name="txL" fmla="*/ 0 w 89"/>
                <a:gd name="txT" fmla="*/ 0 h 65"/>
                <a:gd name="txR" fmla="*/ 89 w 89"/>
                <a:gd name="txB" fmla="*/ 65 h 65"/>
              </a:gdLst>
              <a:ahLst/>
              <a:cxnLst>
                <a:cxn ang="0">
                  <a:pos x="8" y="8"/>
                </a:cxn>
                <a:cxn ang="0">
                  <a:pos x="24" y="0"/>
                </a:cxn>
                <a:cxn ang="0">
                  <a:pos x="48" y="0"/>
                </a:cxn>
                <a:cxn ang="0">
                  <a:pos x="80" y="16"/>
                </a:cxn>
                <a:cxn ang="0">
                  <a:pos x="88" y="32"/>
                </a:cxn>
                <a:cxn ang="0">
                  <a:pos x="80" y="64"/>
                </a:cxn>
                <a:cxn ang="0">
                  <a:pos x="72" y="56"/>
                </a:cxn>
                <a:cxn ang="0">
                  <a:pos x="64" y="48"/>
                </a:cxn>
                <a:cxn ang="0">
                  <a:pos x="16" y="32"/>
                </a:cxn>
                <a:cxn ang="0">
                  <a:pos x="0" y="40"/>
                </a:cxn>
                <a:cxn ang="0">
                  <a:pos x="8" y="8"/>
                </a:cxn>
              </a:cxnLst>
              <a:rect l="txL" t="txT" r="txR" b="txB"/>
              <a:pathLst>
                <a:path w="89" h="65">
                  <a:moveTo>
                    <a:pt x="8" y="8"/>
                  </a:moveTo>
                  <a:lnTo>
                    <a:pt x="24" y="0"/>
                  </a:lnTo>
                  <a:lnTo>
                    <a:pt x="48" y="0"/>
                  </a:lnTo>
                  <a:lnTo>
                    <a:pt x="80" y="16"/>
                  </a:lnTo>
                  <a:lnTo>
                    <a:pt x="88" y="32"/>
                  </a:lnTo>
                  <a:lnTo>
                    <a:pt x="80" y="64"/>
                  </a:lnTo>
                  <a:lnTo>
                    <a:pt x="72" y="56"/>
                  </a:lnTo>
                  <a:lnTo>
                    <a:pt x="64" y="48"/>
                  </a:lnTo>
                  <a:lnTo>
                    <a:pt x="16" y="32"/>
                  </a:lnTo>
                  <a:lnTo>
                    <a:pt x="0" y="40"/>
                  </a:lnTo>
                  <a:lnTo>
                    <a:pt x="8" y="8"/>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182" name="Freeform 15"/>
            <p:cNvSpPr/>
            <p:nvPr/>
          </p:nvSpPr>
          <p:spPr>
            <a:xfrm>
              <a:off x="2064" y="296"/>
              <a:ext cx="89" cy="65"/>
            </a:xfrm>
            <a:custGeom>
              <a:avLst/>
              <a:gdLst>
                <a:gd name="txL" fmla="*/ 0 w 89"/>
                <a:gd name="txT" fmla="*/ 0 h 65"/>
                <a:gd name="txR" fmla="*/ 89 w 89"/>
                <a:gd name="txB" fmla="*/ 65 h 65"/>
              </a:gdLst>
              <a:ahLst/>
              <a:cxnLst>
                <a:cxn ang="0">
                  <a:pos x="32" y="32"/>
                </a:cxn>
                <a:cxn ang="0">
                  <a:pos x="0" y="32"/>
                </a:cxn>
                <a:cxn ang="0">
                  <a:pos x="16" y="8"/>
                </a:cxn>
                <a:cxn ang="0">
                  <a:pos x="40" y="0"/>
                </a:cxn>
                <a:cxn ang="0">
                  <a:pos x="72" y="16"/>
                </a:cxn>
                <a:cxn ang="0">
                  <a:pos x="88" y="32"/>
                </a:cxn>
                <a:cxn ang="0">
                  <a:pos x="80" y="64"/>
                </a:cxn>
                <a:cxn ang="0">
                  <a:pos x="64" y="48"/>
                </a:cxn>
                <a:cxn ang="0">
                  <a:pos x="32" y="32"/>
                </a:cxn>
                <a:cxn ang="0">
                  <a:pos x="32" y="32"/>
                </a:cxn>
              </a:cxnLst>
              <a:rect l="txL" t="txT" r="txR" b="txB"/>
              <a:pathLst>
                <a:path w="89" h="65">
                  <a:moveTo>
                    <a:pt x="32" y="32"/>
                  </a:moveTo>
                  <a:lnTo>
                    <a:pt x="0" y="32"/>
                  </a:lnTo>
                  <a:lnTo>
                    <a:pt x="16" y="8"/>
                  </a:lnTo>
                  <a:lnTo>
                    <a:pt x="40" y="0"/>
                  </a:lnTo>
                  <a:lnTo>
                    <a:pt x="72" y="16"/>
                  </a:lnTo>
                  <a:lnTo>
                    <a:pt x="88" y="32"/>
                  </a:lnTo>
                  <a:lnTo>
                    <a:pt x="80" y="64"/>
                  </a:lnTo>
                  <a:lnTo>
                    <a:pt x="64" y="48"/>
                  </a:lnTo>
                  <a:lnTo>
                    <a:pt x="32" y="32"/>
                  </a:lnTo>
                  <a:close/>
                </a:path>
              </a:pathLst>
            </a:custGeom>
            <a:solidFill>
              <a:srgbClr val="BBBBBB">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7183" name="Freeform 16"/>
            <p:cNvSpPr/>
            <p:nvPr/>
          </p:nvSpPr>
          <p:spPr>
            <a:xfrm>
              <a:off x="2064" y="296"/>
              <a:ext cx="89" cy="65"/>
            </a:xfrm>
            <a:custGeom>
              <a:avLst/>
              <a:gdLst>
                <a:gd name="txL" fmla="*/ 0 w 89"/>
                <a:gd name="txT" fmla="*/ 0 h 65"/>
                <a:gd name="txR" fmla="*/ 89 w 89"/>
                <a:gd name="txB" fmla="*/ 65 h 65"/>
              </a:gdLst>
              <a:ahLst/>
              <a:cxnLst>
                <a:cxn ang="0">
                  <a:pos x="32" y="32"/>
                </a:cxn>
                <a:cxn ang="0">
                  <a:pos x="0" y="32"/>
                </a:cxn>
                <a:cxn ang="0">
                  <a:pos x="16" y="8"/>
                </a:cxn>
                <a:cxn ang="0">
                  <a:pos x="40" y="0"/>
                </a:cxn>
                <a:cxn ang="0">
                  <a:pos x="72" y="16"/>
                </a:cxn>
                <a:cxn ang="0">
                  <a:pos x="88" y="32"/>
                </a:cxn>
                <a:cxn ang="0">
                  <a:pos x="80" y="64"/>
                </a:cxn>
                <a:cxn ang="0">
                  <a:pos x="64" y="48"/>
                </a:cxn>
                <a:cxn ang="0">
                  <a:pos x="32" y="32"/>
                </a:cxn>
              </a:cxnLst>
              <a:rect l="txL" t="txT" r="txR" b="txB"/>
              <a:pathLst>
                <a:path w="89" h="65">
                  <a:moveTo>
                    <a:pt x="32" y="32"/>
                  </a:moveTo>
                  <a:lnTo>
                    <a:pt x="0" y="32"/>
                  </a:lnTo>
                  <a:lnTo>
                    <a:pt x="16" y="8"/>
                  </a:lnTo>
                  <a:lnTo>
                    <a:pt x="40" y="0"/>
                  </a:lnTo>
                  <a:lnTo>
                    <a:pt x="72" y="16"/>
                  </a:lnTo>
                  <a:lnTo>
                    <a:pt x="88" y="32"/>
                  </a:lnTo>
                  <a:lnTo>
                    <a:pt x="80" y="64"/>
                  </a:lnTo>
                  <a:lnTo>
                    <a:pt x="64" y="48"/>
                  </a:lnTo>
                  <a:lnTo>
                    <a:pt x="32" y="32"/>
                  </a:lnTo>
                  <a:close/>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7184" name="Freeform 17"/>
            <p:cNvSpPr/>
            <p:nvPr/>
          </p:nvSpPr>
          <p:spPr>
            <a:xfrm>
              <a:off x="2048" y="328"/>
              <a:ext cx="97" cy="89"/>
            </a:xfrm>
            <a:custGeom>
              <a:avLst/>
              <a:gdLst>
                <a:gd name="txL" fmla="*/ 0 w 97"/>
                <a:gd name="txT" fmla="*/ 0 h 89"/>
                <a:gd name="txR" fmla="*/ 97 w 97"/>
                <a:gd name="txB" fmla="*/ 89 h 89"/>
              </a:gdLst>
              <a:ahLst/>
              <a:cxnLst>
                <a:cxn ang="0">
                  <a:pos x="72" y="88"/>
                </a:cxn>
                <a:cxn ang="0">
                  <a:pos x="96" y="32"/>
                </a:cxn>
                <a:cxn ang="0">
                  <a:pos x="80" y="8"/>
                </a:cxn>
                <a:cxn ang="0">
                  <a:pos x="40" y="0"/>
                </a:cxn>
                <a:cxn ang="0">
                  <a:pos x="16" y="0"/>
                </a:cxn>
                <a:cxn ang="0">
                  <a:pos x="0" y="64"/>
                </a:cxn>
                <a:cxn ang="0">
                  <a:pos x="48" y="64"/>
                </a:cxn>
                <a:cxn ang="0">
                  <a:pos x="72" y="88"/>
                </a:cxn>
                <a:cxn ang="0">
                  <a:pos x="72" y="88"/>
                </a:cxn>
                <a:cxn ang="0">
                  <a:pos x="72" y="88"/>
                </a:cxn>
              </a:cxnLst>
              <a:rect l="txL" t="txT" r="txR" b="txB"/>
              <a:pathLst>
                <a:path w="97" h="89">
                  <a:moveTo>
                    <a:pt x="72" y="88"/>
                  </a:moveTo>
                  <a:lnTo>
                    <a:pt x="96" y="32"/>
                  </a:lnTo>
                  <a:lnTo>
                    <a:pt x="80" y="8"/>
                  </a:lnTo>
                  <a:lnTo>
                    <a:pt x="40" y="0"/>
                  </a:lnTo>
                  <a:lnTo>
                    <a:pt x="16" y="0"/>
                  </a:lnTo>
                  <a:lnTo>
                    <a:pt x="0" y="64"/>
                  </a:lnTo>
                  <a:lnTo>
                    <a:pt x="48" y="64"/>
                  </a:lnTo>
                  <a:lnTo>
                    <a:pt x="72" y="88"/>
                  </a:lnTo>
                  <a:close/>
                </a:path>
              </a:pathLst>
            </a:custGeom>
            <a:solidFill>
              <a:srgbClr val="BBBBBB">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7185" name="Freeform 18"/>
            <p:cNvSpPr/>
            <p:nvPr/>
          </p:nvSpPr>
          <p:spPr>
            <a:xfrm>
              <a:off x="2048" y="328"/>
              <a:ext cx="97" cy="89"/>
            </a:xfrm>
            <a:custGeom>
              <a:avLst/>
              <a:gdLst>
                <a:gd name="txL" fmla="*/ 0 w 97"/>
                <a:gd name="txT" fmla="*/ 0 h 89"/>
                <a:gd name="txR" fmla="*/ 97 w 97"/>
                <a:gd name="txB" fmla="*/ 89 h 89"/>
              </a:gdLst>
              <a:ahLst/>
              <a:cxnLst>
                <a:cxn ang="0">
                  <a:pos x="72" y="88"/>
                </a:cxn>
                <a:cxn ang="0">
                  <a:pos x="96" y="32"/>
                </a:cxn>
                <a:cxn ang="0">
                  <a:pos x="80" y="8"/>
                </a:cxn>
                <a:cxn ang="0">
                  <a:pos x="40" y="0"/>
                </a:cxn>
                <a:cxn ang="0">
                  <a:pos x="16" y="0"/>
                </a:cxn>
                <a:cxn ang="0">
                  <a:pos x="0" y="64"/>
                </a:cxn>
                <a:cxn ang="0">
                  <a:pos x="48" y="64"/>
                </a:cxn>
                <a:cxn ang="0">
                  <a:pos x="72" y="88"/>
                </a:cxn>
              </a:cxnLst>
              <a:rect l="txL" t="txT" r="txR" b="txB"/>
              <a:pathLst>
                <a:path w="97" h="89">
                  <a:moveTo>
                    <a:pt x="72" y="88"/>
                  </a:moveTo>
                  <a:lnTo>
                    <a:pt x="96" y="32"/>
                  </a:lnTo>
                  <a:lnTo>
                    <a:pt x="80" y="8"/>
                  </a:lnTo>
                  <a:lnTo>
                    <a:pt x="40" y="0"/>
                  </a:lnTo>
                  <a:lnTo>
                    <a:pt x="16" y="0"/>
                  </a:lnTo>
                  <a:lnTo>
                    <a:pt x="0" y="64"/>
                  </a:lnTo>
                  <a:lnTo>
                    <a:pt x="48" y="64"/>
                  </a:lnTo>
                  <a:lnTo>
                    <a:pt x="72" y="88"/>
                  </a:lnTo>
                  <a:close/>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7186" name="Freeform 19"/>
            <p:cNvSpPr/>
            <p:nvPr/>
          </p:nvSpPr>
          <p:spPr>
            <a:xfrm>
              <a:off x="2040" y="392"/>
              <a:ext cx="81" cy="49"/>
            </a:xfrm>
            <a:custGeom>
              <a:avLst/>
              <a:gdLst>
                <a:gd name="txL" fmla="*/ 0 w 81"/>
                <a:gd name="txT" fmla="*/ 0 h 49"/>
                <a:gd name="txR" fmla="*/ 81 w 81"/>
                <a:gd name="txB" fmla="*/ 49 h 49"/>
              </a:gdLst>
              <a:ahLst/>
              <a:cxnLst>
                <a:cxn ang="0">
                  <a:pos x="80" y="24"/>
                </a:cxn>
                <a:cxn ang="0">
                  <a:pos x="80" y="16"/>
                </a:cxn>
                <a:cxn ang="0">
                  <a:pos x="64" y="0"/>
                </a:cxn>
                <a:cxn ang="0">
                  <a:pos x="48" y="0"/>
                </a:cxn>
                <a:cxn ang="0">
                  <a:pos x="24" y="0"/>
                </a:cxn>
                <a:cxn ang="0">
                  <a:pos x="8" y="0"/>
                </a:cxn>
                <a:cxn ang="0">
                  <a:pos x="0" y="24"/>
                </a:cxn>
                <a:cxn ang="0">
                  <a:pos x="48" y="32"/>
                </a:cxn>
                <a:cxn ang="0">
                  <a:pos x="80" y="48"/>
                </a:cxn>
                <a:cxn ang="0">
                  <a:pos x="80" y="48"/>
                </a:cxn>
                <a:cxn ang="0">
                  <a:pos x="80" y="24"/>
                </a:cxn>
                <a:cxn ang="0">
                  <a:pos x="80" y="24"/>
                </a:cxn>
              </a:cxnLst>
              <a:rect l="txL" t="txT" r="txR" b="txB"/>
              <a:pathLst>
                <a:path w="81" h="49">
                  <a:moveTo>
                    <a:pt x="80" y="24"/>
                  </a:moveTo>
                  <a:lnTo>
                    <a:pt x="80" y="16"/>
                  </a:lnTo>
                  <a:lnTo>
                    <a:pt x="64" y="0"/>
                  </a:lnTo>
                  <a:lnTo>
                    <a:pt x="48" y="0"/>
                  </a:lnTo>
                  <a:lnTo>
                    <a:pt x="24" y="0"/>
                  </a:lnTo>
                  <a:lnTo>
                    <a:pt x="8" y="0"/>
                  </a:lnTo>
                  <a:lnTo>
                    <a:pt x="0" y="24"/>
                  </a:lnTo>
                  <a:lnTo>
                    <a:pt x="48" y="32"/>
                  </a:lnTo>
                  <a:lnTo>
                    <a:pt x="80" y="48"/>
                  </a:lnTo>
                  <a:lnTo>
                    <a:pt x="80" y="24"/>
                  </a:lnTo>
                  <a:close/>
                </a:path>
              </a:pathLst>
            </a:custGeom>
            <a:solidFill>
              <a:srgbClr val="BBBBBB">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7187" name="Freeform 20"/>
            <p:cNvSpPr/>
            <p:nvPr/>
          </p:nvSpPr>
          <p:spPr>
            <a:xfrm>
              <a:off x="2040" y="392"/>
              <a:ext cx="81" cy="49"/>
            </a:xfrm>
            <a:custGeom>
              <a:avLst/>
              <a:gdLst>
                <a:gd name="txL" fmla="*/ 0 w 81"/>
                <a:gd name="txT" fmla="*/ 0 h 49"/>
                <a:gd name="txR" fmla="*/ 81 w 81"/>
                <a:gd name="txB" fmla="*/ 49 h 49"/>
              </a:gdLst>
              <a:ahLst/>
              <a:cxnLst>
                <a:cxn ang="0">
                  <a:pos x="80" y="24"/>
                </a:cxn>
                <a:cxn ang="0">
                  <a:pos x="80" y="16"/>
                </a:cxn>
                <a:cxn ang="0">
                  <a:pos x="64" y="0"/>
                </a:cxn>
                <a:cxn ang="0">
                  <a:pos x="48" y="0"/>
                </a:cxn>
                <a:cxn ang="0">
                  <a:pos x="24" y="0"/>
                </a:cxn>
                <a:cxn ang="0">
                  <a:pos x="8" y="0"/>
                </a:cxn>
                <a:cxn ang="0">
                  <a:pos x="0" y="24"/>
                </a:cxn>
                <a:cxn ang="0">
                  <a:pos x="48" y="32"/>
                </a:cxn>
                <a:cxn ang="0">
                  <a:pos x="80" y="48"/>
                </a:cxn>
                <a:cxn ang="0">
                  <a:pos x="80" y="24"/>
                </a:cxn>
              </a:cxnLst>
              <a:rect l="txL" t="txT" r="txR" b="txB"/>
              <a:pathLst>
                <a:path w="81" h="49">
                  <a:moveTo>
                    <a:pt x="80" y="24"/>
                  </a:moveTo>
                  <a:lnTo>
                    <a:pt x="80" y="16"/>
                  </a:lnTo>
                  <a:lnTo>
                    <a:pt x="64" y="0"/>
                  </a:lnTo>
                  <a:lnTo>
                    <a:pt x="48" y="0"/>
                  </a:lnTo>
                  <a:lnTo>
                    <a:pt x="24" y="0"/>
                  </a:lnTo>
                  <a:lnTo>
                    <a:pt x="8" y="0"/>
                  </a:lnTo>
                  <a:lnTo>
                    <a:pt x="0" y="24"/>
                  </a:lnTo>
                  <a:lnTo>
                    <a:pt x="48" y="32"/>
                  </a:lnTo>
                  <a:lnTo>
                    <a:pt x="80" y="48"/>
                  </a:lnTo>
                  <a:lnTo>
                    <a:pt x="80" y="24"/>
                  </a:lnTo>
                  <a:close/>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7188" name="Freeform 21"/>
            <p:cNvSpPr/>
            <p:nvPr/>
          </p:nvSpPr>
          <p:spPr>
            <a:xfrm>
              <a:off x="2024" y="416"/>
              <a:ext cx="97" cy="73"/>
            </a:xfrm>
            <a:custGeom>
              <a:avLst/>
              <a:gdLst>
                <a:gd name="txL" fmla="*/ 0 w 97"/>
                <a:gd name="txT" fmla="*/ 0 h 73"/>
                <a:gd name="txR" fmla="*/ 97 w 97"/>
                <a:gd name="txB" fmla="*/ 73 h 73"/>
              </a:gdLst>
              <a:ahLst/>
              <a:cxnLst>
                <a:cxn ang="0">
                  <a:pos x="72" y="72"/>
                </a:cxn>
                <a:cxn ang="0">
                  <a:pos x="72" y="72"/>
                </a:cxn>
                <a:cxn ang="0">
                  <a:pos x="40" y="64"/>
                </a:cxn>
                <a:cxn ang="0">
                  <a:pos x="0" y="40"/>
                </a:cxn>
                <a:cxn ang="0">
                  <a:pos x="16" y="0"/>
                </a:cxn>
                <a:cxn ang="0">
                  <a:pos x="24" y="0"/>
                </a:cxn>
                <a:cxn ang="0">
                  <a:pos x="32" y="0"/>
                </a:cxn>
                <a:cxn ang="0">
                  <a:pos x="72" y="8"/>
                </a:cxn>
                <a:cxn ang="0">
                  <a:pos x="96" y="24"/>
                </a:cxn>
                <a:cxn ang="0">
                  <a:pos x="72" y="72"/>
                </a:cxn>
                <a:cxn ang="0">
                  <a:pos x="72" y="72"/>
                </a:cxn>
              </a:cxnLst>
              <a:rect l="txL" t="txT" r="txR" b="txB"/>
              <a:pathLst>
                <a:path w="97" h="73">
                  <a:moveTo>
                    <a:pt x="72" y="72"/>
                  </a:moveTo>
                  <a:lnTo>
                    <a:pt x="72" y="72"/>
                  </a:lnTo>
                  <a:lnTo>
                    <a:pt x="40" y="64"/>
                  </a:lnTo>
                  <a:lnTo>
                    <a:pt x="0" y="40"/>
                  </a:lnTo>
                  <a:lnTo>
                    <a:pt x="16" y="0"/>
                  </a:lnTo>
                  <a:lnTo>
                    <a:pt x="24" y="0"/>
                  </a:lnTo>
                  <a:lnTo>
                    <a:pt x="32" y="0"/>
                  </a:lnTo>
                  <a:lnTo>
                    <a:pt x="72" y="8"/>
                  </a:lnTo>
                  <a:lnTo>
                    <a:pt x="96" y="24"/>
                  </a:lnTo>
                  <a:lnTo>
                    <a:pt x="72" y="72"/>
                  </a:lnTo>
                  <a:close/>
                </a:path>
              </a:pathLst>
            </a:custGeom>
            <a:solidFill>
              <a:srgbClr val="777777">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7189" name="Freeform 22"/>
            <p:cNvSpPr/>
            <p:nvPr/>
          </p:nvSpPr>
          <p:spPr>
            <a:xfrm>
              <a:off x="2024" y="416"/>
              <a:ext cx="97" cy="73"/>
            </a:xfrm>
            <a:custGeom>
              <a:avLst/>
              <a:gdLst>
                <a:gd name="txL" fmla="*/ 0 w 97"/>
                <a:gd name="txT" fmla="*/ 0 h 73"/>
                <a:gd name="txR" fmla="*/ 97 w 97"/>
                <a:gd name="txB" fmla="*/ 73 h 73"/>
              </a:gdLst>
              <a:ahLst/>
              <a:cxnLst>
                <a:cxn ang="0">
                  <a:pos x="72" y="72"/>
                </a:cxn>
                <a:cxn ang="0">
                  <a:pos x="40" y="64"/>
                </a:cxn>
                <a:cxn ang="0">
                  <a:pos x="0" y="40"/>
                </a:cxn>
                <a:cxn ang="0">
                  <a:pos x="16" y="0"/>
                </a:cxn>
                <a:cxn ang="0">
                  <a:pos x="24" y="0"/>
                </a:cxn>
                <a:cxn ang="0">
                  <a:pos x="32" y="0"/>
                </a:cxn>
                <a:cxn ang="0">
                  <a:pos x="72" y="8"/>
                </a:cxn>
                <a:cxn ang="0">
                  <a:pos x="96" y="24"/>
                </a:cxn>
                <a:cxn ang="0">
                  <a:pos x="72" y="72"/>
                </a:cxn>
              </a:cxnLst>
              <a:rect l="txL" t="txT" r="txR" b="txB"/>
              <a:pathLst>
                <a:path w="97" h="73">
                  <a:moveTo>
                    <a:pt x="72" y="72"/>
                  </a:moveTo>
                  <a:lnTo>
                    <a:pt x="40" y="64"/>
                  </a:lnTo>
                  <a:lnTo>
                    <a:pt x="0" y="40"/>
                  </a:lnTo>
                  <a:lnTo>
                    <a:pt x="16" y="0"/>
                  </a:lnTo>
                  <a:lnTo>
                    <a:pt x="24" y="0"/>
                  </a:lnTo>
                  <a:lnTo>
                    <a:pt x="32" y="0"/>
                  </a:lnTo>
                  <a:lnTo>
                    <a:pt x="72" y="8"/>
                  </a:lnTo>
                  <a:lnTo>
                    <a:pt x="96" y="24"/>
                  </a:lnTo>
                  <a:lnTo>
                    <a:pt x="72" y="72"/>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190" name="Freeform 23"/>
            <p:cNvSpPr/>
            <p:nvPr/>
          </p:nvSpPr>
          <p:spPr>
            <a:xfrm>
              <a:off x="1704" y="1304"/>
              <a:ext cx="105" cy="193"/>
            </a:xfrm>
            <a:custGeom>
              <a:avLst/>
              <a:gdLst>
                <a:gd name="txL" fmla="*/ 0 w 105"/>
                <a:gd name="txT" fmla="*/ 0 h 193"/>
                <a:gd name="txR" fmla="*/ 105 w 105"/>
                <a:gd name="txB" fmla="*/ 193 h 193"/>
              </a:gdLst>
              <a:ahLst/>
              <a:cxnLst>
                <a:cxn ang="0">
                  <a:pos x="88" y="24"/>
                </a:cxn>
                <a:cxn ang="0">
                  <a:pos x="96" y="48"/>
                </a:cxn>
                <a:cxn ang="0">
                  <a:pos x="104" y="72"/>
                </a:cxn>
                <a:cxn ang="0">
                  <a:pos x="32" y="192"/>
                </a:cxn>
                <a:cxn ang="0">
                  <a:pos x="0" y="176"/>
                </a:cxn>
                <a:cxn ang="0">
                  <a:pos x="32" y="48"/>
                </a:cxn>
                <a:cxn ang="0">
                  <a:pos x="48" y="32"/>
                </a:cxn>
                <a:cxn ang="0">
                  <a:pos x="64" y="24"/>
                </a:cxn>
                <a:cxn ang="0">
                  <a:pos x="72" y="16"/>
                </a:cxn>
                <a:cxn ang="0">
                  <a:pos x="88" y="0"/>
                </a:cxn>
                <a:cxn ang="0">
                  <a:pos x="88" y="24"/>
                </a:cxn>
                <a:cxn ang="0">
                  <a:pos x="88" y="24"/>
                </a:cxn>
              </a:cxnLst>
              <a:rect l="txL" t="txT" r="txR" b="txB"/>
              <a:pathLst>
                <a:path w="105" h="193">
                  <a:moveTo>
                    <a:pt x="88" y="24"/>
                  </a:moveTo>
                  <a:lnTo>
                    <a:pt x="96" y="48"/>
                  </a:lnTo>
                  <a:lnTo>
                    <a:pt x="104" y="72"/>
                  </a:lnTo>
                  <a:lnTo>
                    <a:pt x="32" y="192"/>
                  </a:lnTo>
                  <a:lnTo>
                    <a:pt x="0" y="176"/>
                  </a:lnTo>
                  <a:lnTo>
                    <a:pt x="32" y="48"/>
                  </a:lnTo>
                  <a:lnTo>
                    <a:pt x="48" y="32"/>
                  </a:lnTo>
                  <a:lnTo>
                    <a:pt x="64" y="24"/>
                  </a:lnTo>
                  <a:lnTo>
                    <a:pt x="72" y="16"/>
                  </a:lnTo>
                  <a:lnTo>
                    <a:pt x="88" y="0"/>
                  </a:lnTo>
                  <a:lnTo>
                    <a:pt x="88" y="24"/>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7191" name="Freeform 24"/>
            <p:cNvSpPr/>
            <p:nvPr/>
          </p:nvSpPr>
          <p:spPr>
            <a:xfrm>
              <a:off x="1704" y="1304"/>
              <a:ext cx="105" cy="193"/>
            </a:xfrm>
            <a:custGeom>
              <a:avLst/>
              <a:gdLst>
                <a:gd name="txL" fmla="*/ 0 w 105"/>
                <a:gd name="txT" fmla="*/ 0 h 193"/>
                <a:gd name="txR" fmla="*/ 105 w 105"/>
                <a:gd name="txB" fmla="*/ 193 h 193"/>
              </a:gdLst>
              <a:ahLst/>
              <a:cxnLst>
                <a:cxn ang="0">
                  <a:pos x="88" y="24"/>
                </a:cxn>
                <a:cxn ang="0">
                  <a:pos x="96" y="48"/>
                </a:cxn>
                <a:cxn ang="0">
                  <a:pos x="104" y="72"/>
                </a:cxn>
                <a:cxn ang="0">
                  <a:pos x="32" y="192"/>
                </a:cxn>
                <a:cxn ang="0">
                  <a:pos x="0" y="176"/>
                </a:cxn>
                <a:cxn ang="0">
                  <a:pos x="32" y="48"/>
                </a:cxn>
                <a:cxn ang="0">
                  <a:pos x="48" y="32"/>
                </a:cxn>
                <a:cxn ang="0">
                  <a:pos x="64" y="24"/>
                </a:cxn>
                <a:cxn ang="0">
                  <a:pos x="72" y="16"/>
                </a:cxn>
                <a:cxn ang="0">
                  <a:pos x="88" y="0"/>
                </a:cxn>
                <a:cxn ang="0">
                  <a:pos x="88" y="24"/>
                </a:cxn>
              </a:cxnLst>
              <a:rect l="txL" t="txT" r="txR" b="txB"/>
              <a:pathLst>
                <a:path w="105" h="193">
                  <a:moveTo>
                    <a:pt x="88" y="24"/>
                  </a:moveTo>
                  <a:lnTo>
                    <a:pt x="96" y="48"/>
                  </a:lnTo>
                  <a:lnTo>
                    <a:pt x="104" y="72"/>
                  </a:lnTo>
                  <a:lnTo>
                    <a:pt x="32" y="192"/>
                  </a:lnTo>
                  <a:lnTo>
                    <a:pt x="0" y="176"/>
                  </a:lnTo>
                  <a:lnTo>
                    <a:pt x="32" y="48"/>
                  </a:lnTo>
                  <a:lnTo>
                    <a:pt x="48" y="32"/>
                  </a:lnTo>
                  <a:lnTo>
                    <a:pt x="64" y="24"/>
                  </a:lnTo>
                  <a:lnTo>
                    <a:pt x="72" y="16"/>
                  </a:lnTo>
                  <a:lnTo>
                    <a:pt x="88" y="0"/>
                  </a:lnTo>
                  <a:lnTo>
                    <a:pt x="88" y="24"/>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192" name="Freeform 25"/>
            <p:cNvSpPr/>
            <p:nvPr/>
          </p:nvSpPr>
          <p:spPr>
            <a:xfrm>
              <a:off x="1688" y="1504"/>
              <a:ext cx="25" cy="65"/>
            </a:xfrm>
            <a:custGeom>
              <a:avLst/>
              <a:gdLst>
                <a:gd name="txL" fmla="*/ 0 w 25"/>
                <a:gd name="txT" fmla="*/ 0 h 65"/>
                <a:gd name="txR" fmla="*/ 25 w 25"/>
                <a:gd name="txB" fmla="*/ 65 h 65"/>
              </a:gdLst>
              <a:ahLst/>
              <a:cxnLst>
                <a:cxn ang="0">
                  <a:pos x="24" y="0"/>
                </a:cxn>
                <a:cxn ang="0">
                  <a:pos x="8" y="64"/>
                </a:cxn>
                <a:cxn ang="0">
                  <a:pos x="0" y="64"/>
                </a:cxn>
                <a:cxn ang="0">
                  <a:pos x="16" y="0"/>
                </a:cxn>
                <a:cxn ang="0">
                  <a:pos x="24" y="0"/>
                </a:cxn>
                <a:cxn ang="0">
                  <a:pos x="24" y="0"/>
                </a:cxn>
              </a:cxnLst>
              <a:rect l="txL" t="txT" r="txR" b="txB"/>
              <a:pathLst>
                <a:path w="25" h="65">
                  <a:moveTo>
                    <a:pt x="24" y="0"/>
                  </a:moveTo>
                  <a:lnTo>
                    <a:pt x="8" y="64"/>
                  </a:lnTo>
                  <a:lnTo>
                    <a:pt x="0" y="64"/>
                  </a:lnTo>
                  <a:lnTo>
                    <a:pt x="16" y="0"/>
                  </a:lnTo>
                  <a:lnTo>
                    <a:pt x="24" y="0"/>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7193" name="Freeform 26"/>
            <p:cNvSpPr/>
            <p:nvPr/>
          </p:nvSpPr>
          <p:spPr>
            <a:xfrm>
              <a:off x="1688" y="1504"/>
              <a:ext cx="25" cy="65"/>
            </a:xfrm>
            <a:custGeom>
              <a:avLst/>
              <a:gdLst>
                <a:gd name="txL" fmla="*/ 0 w 25"/>
                <a:gd name="txT" fmla="*/ 0 h 65"/>
                <a:gd name="txR" fmla="*/ 25 w 25"/>
                <a:gd name="txB" fmla="*/ 65 h 65"/>
              </a:gdLst>
              <a:ahLst/>
              <a:cxnLst>
                <a:cxn ang="0">
                  <a:pos x="24" y="0"/>
                </a:cxn>
                <a:cxn ang="0">
                  <a:pos x="8" y="64"/>
                </a:cxn>
                <a:cxn ang="0">
                  <a:pos x="0" y="64"/>
                </a:cxn>
                <a:cxn ang="0">
                  <a:pos x="16" y="0"/>
                </a:cxn>
                <a:cxn ang="0">
                  <a:pos x="24" y="0"/>
                </a:cxn>
              </a:cxnLst>
              <a:rect l="txL" t="txT" r="txR" b="txB"/>
              <a:pathLst>
                <a:path w="25" h="65">
                  <a:moveTo>
                    <a:pt x="24" y="0"/>
                  </a:moveTo>
                  <a:lnTo>
                    <a:pt x="8" y="64"/>
                  </a:lnTo>
                  <a:lnTo>
                    <a:pt x="0" y="64"/>
                  </a:lnTo>
                  <a:lnTo>
                    <a:pt x="16" y="0"/>
                  </a:lnTo>
                  <a:lnTo>
                    <a:pt x="24" y="0"/>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194" name="Freeform 27"/>
            <p:cNvSpPr/>
            <p:nvPr/>
          </p:nvSpPr>
          <p:spPr>
            <a:xfrm>
              <a:off x="1680" y="1480"/>
              <a:ext cx="57" cy="121"/>
            </a:xfrm>
            <a:custGeom>
              <a:avLst/>
              <a:gdLst>
                <a:gd name="txL" fmla="*/ 0 w 57"/>
                <a:gd name="txT" fmla="*/ 0 h 121"/>
                <a:gd name="txR" fmla="*/ 57 w 57"/>
                <a:gd name="txB" fmla="*/ 121 h 121"/>
              </a:gdLst>
              <a:ahLst/>
              <a:cxnLst>
                <a:cxn ang="0">
                  <a:pos x="24" y="0"/>
                </a:cxn>
                <a:cxn ang="0">
                  <a:pos x="24" y="24"/>
                </a:cxn>
                <a:cxn ang="0">
                  <a:pos x="32" y="24"/>
                </a:cxn>
                <a:cxn ang="0">
                  <a:pos x="16" y="88"/>
                </a:cxn>
                <a:cxn ang="0">
                  <a:pos x="8" y="88"/>
                </a:cxn>
                <a:cxn ang="0">
                  <a:pos x="0" y="120"/>
                </a:cxn>
                <a:cxn ang="0">
                  <a:pos x="56" y="16"/>
                </a:cxn>
                <a:cxn ang="0">
                  <a:pos x="24" y="0"/>
                </a:cxn>
                <a:cxn ang="0">
                  <a:pos x="24" y="0"/>
                </a:cxn>
              </a:cxnLst>
              <a:rect l="txL" t="txT" r="txR" b="txB"/>
              <a:pathLst>
                <a:path w="57" h="121">
                  <a:moveTo>
                    <a:pt x="24" y="0"/>
                  </a:moveTo>
                  <a:lnTo>
                    <a:pt x="24" y="24"/>
                  </a:lnTo>
                  <a:lnTo>
                    <a:pt x="32" y="24"/>
                  </a:lnTo>
                  <a:lnTo>
                    <a:pt x="16" y="88"/>
                  </a:lnTo>
                  <a:lnTo>
                    <a:pt x="8" y="88"/>
                  </a:lnTo>
                  <a:lnTo>
                    <a:pt x="0" y="120"/>
                  </a:lnTo>
                  <a:lnTo>
                    <a:pt x="56" y="16"/>
                  </a:lnTo>
                  <a:lnTo>
                    <a:pt x="24" y="0"/>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7195" name="Freeform 28"/>
            <p:cNvSpPr/>
            <p:nvPr/>
          </p:nvSpPr>
          <p:spPr>
            <a:xfrm>
              <a:off x="1680" y="1480"/>
              <a:ext cx="57" cy="121"/>
            </a:xfrm>
            <a:custGeom>
              <a:avLst/>
              <a:gdLst>
                <a:gd name="txL" fmla="*/ 0 w 57"/>
                <a:gd name="txT" fmla="*/ 0 h 121"/>
                <a:gd name="txR" fmla="*/ 57 w 57"/>
                <a:gd name="txB" fmla="*/ 121 h 121"/>
              </a:gdLst>
              <a:ahLst/>
              <a:cxnLst>
                <a:cxn ang="0">
                  <a:pos x="24" y="0"/>
                </a:cxn>
                <a:cxn ang="0">
                  <a:pos x="24" y="24"/>
                </a:cxn>
                <a:cxn ang="0">
                  <a:pos x="32" y="24"/>
                </a:cxn>
                <a:cxn ang="0">
                  <a:pos x="16" y="88"/>
                </a:cxn>
                <a:cxn ang="0">
                  <a:pos x="8" y="88"/>
                </a:cxn>
                <a:cxn ang="0">
                  <a:pos x="0" y="120"/>
                </a:cxn>
                <a:cxn ang="0">
                  <a:pos x="56" y="16"/>
                </a:cxn>
                <a:cxn ang="0">
                  <a:pos x="24" y="0"/>
                </a:cxn>
              </a:cxnLst>
              <a:rect l="txL" t="txT" r="txR" b="txB"/>
              <a:pathLst>
                <a:path w="57" h="121">
                  <a:moveTo>
                    <a:pt x="24" y="0"/>
                  </a:moveTo>
                  <a:lnTo>
                    <a:pt x="24" y="24"/>
                  </a:lnTo>
                  <a:lnTo>
                    <a:pt x="32" y="24"/>
                  </a:lnTo>
                  <a:lnTo>
                    <a:pt x="16" y="88"/>
                  </a:lnTo>
                  <a:lnTo>
                    <a:pt x="8" y="88"/>
                  </a:lnTo>
                  <a:lnTo>
                    <a:pt x="0" y="120"/>
                  </a:lnTo>
                  <a:lnTo>
                    <a:pt x="56" y="16"/>
                  </a:lnTo>
                  <a:lnTo>
                    <a:pt x="24" y="0"/>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196" name="Freeform 29"/>
            <p:cNvSpPr/>
            <p:nvPr/>
          </p:nvSpPr>
          <p:spPr>
            <a:xfrm>
              <a:off x="1736" y="456"/>
              <a:ext cx="361" cy="921"/>
            </a:xfrm>
            <a:custGeom>
              <a:avLst/>
              <a:gdLst>
                <a:gd name="txL" fmla="*/ 0 w 361"/>
                <a:gd name="txT" fmla="*/ 0 h 921"/>
                <a:gd name="txR" fmla="*/ 361 w 361"/>
                <a:gd name="txB" fmla="*/ 921 h 921"/>
              </a:gdLst>
              <a:ahLst/>
              <a:cxnLst>
                <a:cxn ang="0">
                  <a:pos x="72" y="920"/>
                </a:cxn>
                <a:cxn ang="0">
                  <a:pos x="64" y="904"/>
                </a:cxn>
                <a:cxn ang="0">
                  <a:pos x="56" y="880"/>
                </a:cxn>
                <a:cxn ang="0">
                  <a:pos x="56" y="848"/>
                </a:cxn>
                <a:cxn ang="0">
                  <a:pos x="56" y="848"/>
                </a:cxn>
                <a:cxn ang="0">
                  <a:pos x="40" y="864"/>
                </a:cxn>
                <a:cxn ang="0">
                  <a:pos x="32" y="872"/>
                </a:cxn>
                <a:cxn ang="0">
                  <a:pos x="16" y="888"/>
                </a:cxn>
                <a:cxn ang="0">
                  <a:pos x="0" y="896"/>
                </a:cxn>
                <a:cxn ang="0">
                  <a:pos x="144" y="448"/>
                </a:cxn>
                <a:cxn ang="0">
                  <a:pos x="288" y="0"/>
                </a:cxn>
                <a:cxn ang="0">
                  <a:pos x="320" y="0"/>
                </a:cxn>
                <a:cxn ang="0">
                  <a:pos x="336" y="8"/>
                </a:cxn>
                <a:cxn ang="0">
                  <a:pos x="352" y="24"/>
                </a:cxn>
                <a:cxn ang="0">
                  <a:pos x="360" y="32"/>
                </a:cxn>
                <a:cxn ang="0">
                  <a:pos x="168" y="608"/>
                </a:cxn>
                <a:cxn ang="0">
                  <a:pos x="72" y="920"/>
                </a:cxn>
                <a:cxn ang="0">
                  <a:pos x="72" y="920"/>
                </a:cxn>
              </a:cxnLst>
              <a:rect l="txL" t="txT" r="txR" b="txB"/>
              <a:pathLst>
                <a:path w="361" h="921">
                  <a:moveTo>
                    <a:pt x="72" y="920"/>
                  </a:moveTo>
                  <a:lnTo>
                    <a:pt x="64" y="904"/>
                  </a:lnTo>
                  <a:lnTo>
                    <a:pt x="56" y="880"/>
                  </a:lnTo>
                  <a:lnTo>
                    <a:pt x="56" y="848"/>
                  </a:lnTo>
                  <a:lnTo>
                    <a:pt x="40" y="864"/>
                  </a:lnTo>
                  <a:lnTo>
                    <a:pt x="32" y="872"/>
                  </a:lnTo>
                  <a:lnTo>
                    <a:pt x="16" y="888"/>
                  </a:lnTo>
                  <a:lnTo>
                    <a:pt x="0" y="896"/>
                  </a:lnTo>
                  <a:lnTo>
                    <a:pt x="144" y="448"/>
                  </a:lnTo>
                  <a:lnTo>
                    <a:pt x="288" y="0"/>
                  </a:lnTo>
                  <a:lnTo>
                    <a:pt x="320" y="0"/>
                  </a:lnTo>
                  <a:lnTo>
                    <a:pt x="336" y="8"/>
                  </a:lnTo>
                  <a:lnTo>
                    <a:pt x="352" y="24"/>
                  </a:lnTo>
                  <a:lnTo>
                    <a:pt x="360" y="32"/>
                  </a:lnTo>
                  <a:lnTo>
                    <a:pt x="168" y="608"/>
                  </a:lnTo>
                  <a:lnTo>
                    <a:pt x="72" y="920"/>
                  </a:lnTo>
                  <a:close/>
                </a:path>
              </a:pathLst>
            </a:custGeom>
            <a:solidFill>
              <a:srgbClr val="EEEEEE">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7197" name="Freeform 30"/>
            <p:cNvSpPr/>
            <p:nvPr/>
          </p:nvSpPr>
          <p:spPr>
            <a:xfrm>
              <a:off x="1736" y="456"/>
              <a:ext cx="361" cy="921"/>
            </a:xfrm>
            <a:custGeom>
              <a:avLst/>
              <a:gdLst>
                <a:gd name="txL" fmla="*/ 0 w 361"/>
                <a:gd name="txT" fmla="*/ 0 h 921"/>
                <a:gd name="txR" fmla="*/ 361 w 361"/>
                <a:gd name="txB" fmla="*/ 921 h 921"/>
              </a:gdLst>
              <a:ahLst/>
              <a:cxnLst>
                <a:cxn ang="0">
                  <a:pos x="72" y="920"/>
                </a:cxn>
                <a:cxn ang="0">
                  <a:pos x="64" y="904"/>
                </a:cxn>
                <a:cxn ang="0">
                  <a:pos x="56" y="880"/>
                </a:cxn>
                <a:cxn ang="0">
                  <a:pos x="56" y="848"/>
                </a:cxn>
                <a:cxn ang="0">
                  <a:pos x="40" y="864"/>
                </a:cxn>
                <a:cxn ang="0">
                  <a:pos x="32" y="872"/>
                </a:cxn>
                <a:cxn ang="0">
                  <a:pos x="16" y="888"/>
                </a:cxn>
                <a:cxn ang="0">
                  <a:pos x="0" y="896"/>
                </a:cxn>
                <a:cxn ang="0">
                  <a:pos x="144" y="448"/>
                </a:cxn>
                <a:cxn ang="0">
                  <a:pos x="288" y="0"/>
                </a:cxn>
                <a:cxn ang="0">
                  <a:pos x="320" y="0"/>
                </a:cxn>
                <a:cxn ang="0">
                  <a:pos x="336" y="8"/>
                </a:cxn>
                <a:cxn ang="0">
                  <a:pos x="352" y="24"/>
                </a:cxn>
                <a:cxn ang="0">
                  <a:pos x="360" y="32"/>
                </a:cxn>
                <a:cxn ang="0">
                  <a:pos x="168" y="608"/>
                </a:cxn>
                <a:cxn ang="0">
                  <a:pos x="72" y="920"/>
                </a:cxn>
              </a:cxnLst>
              <a:rect l="txL" t="txT" r="txR" b="txB"/>
              <a:pathLst>
                <a:path w="361" h="921">
                  <a:moveTo>
                    <a:pt x="72" y="920"/>
                  </a:moveTo>
                  <a:lnTo>
                    <a:pt x="64" y="904"/>
                  </a:lnTo>
                  <a:lnTo>
                    <a:pt x="56" y="880"/>
                  </a:lnTo>
                  <a:lnTo>
                    <a:pt x="56" y="848"/>
                  </a:lnTo>
                  <a:lnTo>
                    <a:pt x="40" y="864"/>
                  </a:lnTo>
                  <a:lnTo>
                    <a:pt x="32" y="872"/>
                  </a:lnTo>
                  <a:lnTo>
                    <a:pt x="16" y="888"/>
                  </a:lnTo>
                  <a:lnTo>
                    <a:pt x="0" y="896"/>
                  </a:lnTo>
                  <a:lnTo>
                    <a:pt x="144" y="448"/>
                  </a:lnTo>
                  <a:lnTo>
                    <a:pt x="288" y="0"/>
                  </a:lnTo>
                  <a:lnTo>
                    <a:pt x="320" y="0"/>
                  </a:lnTo>
                  <a:lnTo>
                    <a:pt x="336" y="8"/>
                  </a:lnTo>
                  <a:lnTo>
                    <a:pt x="352" y="24"/>
                  </a:lnTo>
                  <a:lnTo>
                    <a:pt x="360" y="32"/>
                  </a:lnTo>
                  <a:lnTo>
                    <a:pt x="168" y="608"/>
                  </a:lnTo>
                  <a:lnTo>
                    <a:pt x="72" y="920"/>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198" name="Freeform 31"/>
            <p:cNvSpPr/>
            <p:nvPr/>
          </p:nvSpPr>
          <p:spPr>
            <a:xfrm>
              <a:off x="2120" y="352"/>
              <a:ext cx="17" cy="57"/>
            </a:xfrm>
            <a:custGeom>
              <a:avLst/>
              <a:gdLst>
                <a:gd name="txL" fmla="*/ 0 w 17"/>
                <a:gd name="txT" fmla="*/ 0 h 57"/>
                <a:gd name="txR" fmla="*/ 17 w 17"/>
                <a:gd name="txB" fmla="*/ 57 h 57"/>
              </a:gdLst>
              <a:ahLst/>
              <a:cxnLst>
                <a:cxn ang="0">
                  <a:pos x="16" y="0"/>
                </a:cxn>
                <a:cxn ang="0">
                  <a:pos x="0" y="56"/>
                </a:cxn>
              </a:cxnLst>
              <a:rect l="txL" t="txT" r="txR" b="txB"/>
              <a:pathLst>
                <a:path w="17" h="57">
                  <a:moveTo>
                    <a:pt x="16" y="0"/>
                  </a:moveTo>
                  <a:lnTo>
                    <a:pt x="0" y="56"/>
                  </a:lnTo>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7199" name="Freeform 32"/>
            <p:cNvSpPr/>
            <p:nvPr/>
          </p:nvSpPr>
          <p:spPr>
            <a:xfrm>
              <a:off x="2112" y="344"/>
              <a:ext cx="25" cy="65"/>
            </a:xfrm>
            <a:custGeom>
              <a:avLst/>
              <a:gdLst>
                <a:gd name="txL" fmla="*/ 0 w 25"/>
                <a:gd name="txT" fmla="*/ 0 h 65"/>
                <a:gd name="txR" fmla="*/ 25 w 25"/>
                <a:gd name="txB" fmla="*/ 65 h 65"/>
              </a:gdLst>
              <a:ahLst/>
              <a:cxnLst>
                <a:cxn ang="0">
                  <a:pos x="24" y="0"/>
                </a:cxn>
                <a:cxn ang="0">
                  <a:pos x="0" y="64"/>
                </a:cxn>
              </a:cxnLst>
              <a:rect l="txL" t="txT" r="txR" b="txB"/>
              <a:pathLst>
                <a:path w="25" h="65">
                  <a:moveTo>
                    <a:pt x="24" y="0"/>
                  </a:moveTo>
                  <a:lnTo>
                    <a:pt x="0" y="64"/>
                  </a:lnTo>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7200" name="Freeform 33"/>
            <p:cNvSpPr/>
            <p:nvPr/>
          </p:nvSpPr>
          <p:spPr>
            <a:xfrm>
              <a:off x="2104" y="336"/>
              <a:ext cx="17" cy="65"/>
            </a:xfrm>
            <a:custGeom>
              <a:avLst/>
              <a:gdLst>
                <a:gd name="txL" fmla="*/ 0 w 17"/>
                <a:gd name="txT" fmla="*/ 0 h 65"/>
                <a:gd name="txR" fmla="*/ 17 w 17"/>
                <a:gd name="txB" fmla="*/ 65 h 65"/>
              </a:gdLst>
              <a:ahLst/>
              <a:cxnLst>
                <a:cxn ang="0">
                  <a:pos x="16" y="0"/>
                </a:cxn>
                <a:cxn ang="0">
                  <a:pos x="0" y="64"/>
                </a:cxn>
              </a:cxnLst>
              <a:rect l="txL" t="txT" r="txR" b="txB"/>
              <a:pathLst>
                <a:path w="17" h="65">
                  <a:moveTo>
                    <a:pt x="16" y="0"/>
                  </a:moveTo>
                  <a:lnTo>
                    <a:pt x="0" y="64"/>
                  </a:lnTo>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7201" name="Freeform 34"/>
            <p:cNvSpPr/>
            <p:nvPr/>
          </p:nvSpPr>
          <p:spPr>
            <a:xfrm>
              <a:off x="1968" y="24"/>
              <a:ext cx="1" cy="585"/>
            </a:xfrm>
            <a:custGeom>
              <a:avLst/>
              <a:gdLst>
                <a:gd name="txL" fmla="*/ 0 w 1"/>
                <a:gd name="txT" fmla="*/ 0 h 585"/>
                <a:gd name="txR" fmla="*/ 1 w 1"/>
                <a:gd name="txB" fmla="*/ 585 h 585"/>
              </a:gdLst>
              <a:ahLst/>
              <a:cxnLst>
                <a:cxn ang="0">
                  <a:pos x="0" y="0"/>
                </a:cxn>
                <a:cxn ang="0">
                  <a:pos x="0" y="584"/>
                </a:cxn>
              </a:cxnLst>
              <a:rect l="txL" t="txT" r="txR" b="txB"/>
              <a:pathLst>
                <a:path w="1" h="585">
                  <a:moveTo>
                    <a:pt x="0" y="0"/>
                  </a:moveTo>
                  <a:lnTo>
                    <a:pt x="0" y="584"/>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02" name="Freeform 35"/>
            <p:cNvSpPr/>
            <p:nvPr/>
          </p:nvSpPr>
          <p:spPr>
            <a:xfrm>
              <a:off x="1720" y="888"/>
              <a:ext cx="257" cy="649"/>
            </a:xfrm>
            <a:custGeom>
              <a:avLst/>
              <a:gdLst>
                <a:gd name="txL" fmla="*/ 0 w 257"/>
                <a:gd name="txT" fmla="*/ 0 h 649"/>
                <a:gd name="txR" fmla="*/ 257 w 257"/>
                <a:gd name="txB" fmla="*/ 649 h 649"/>
              </a:gdLst>
              <a:ahLst/>
              <a:cxnLst>
                <a:cxn ang="0">
                  <a:pos x="256" y="0"/>
                </a:cxn>
                <a:cxn ang="0">
                  <a:pos x="256" y="648"/>
                </a:cxn>
                <a:cxn ang="0">
                  <a:pos x="0" y="648"/>
                </a:cxn>
              </a:cxnLst>
              <a:rect l="txL" t="txT" r="txR" b="txB"/>
              <a:pathLst>
                <a:path w="257" h="649">
                  <a:moveTo>
                    <a:pt x="256" y="0"/>
                  </a:moveTo>
                  <a:lnTo>
                    <a:pt x="256" y="648"/>
                  </a:lnTo>
                  <a:lnTo>
                    <a:pt x="0" y="648"/>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03" name="Freeform 36"/>
            <p:cNvSpPr/>
            <p:nvPr/>
          </p:nvSpPr>
          <p:spPr>
            <a:xfrm>
              <a:off x="24" y="1536"/>
              <a:ext cx="1673" cy="1"/>
            </a:xfrm>
            <a:custGeom>
              <a:avLst/>
              <a:gdLst>
                <a:gd name="txL" fmla="*/ 0 w 1673"/>
                <a:gd name="txT" fmla="*/ 0 h 1"/>
                <a:gd name="txR" fmla="*/ 1673 w 1673"/>
                <a:gd name="txB" fmla="*/ 1 h 1"/>
              </a:gdLst>
              <a:ahLst/>
              <a:cxnLst>
                <a:cxn ang="0">
                  <a:pos x="1672" y="0"/>
                </a:cxn>
                <a:cxn ang="0">
                  <a:pos x="0" y="0"/>
                </a:cxn>
              </a:cxnLst>
              <a:rect l="txL" t="txT" r="txR" b="txB"/>
              <a:pathLst>
                <a:path w="1673" h="1">
                  <a:moveTo>
                    <a:pt x="1672" y="0"/>
                  </a:moveTo>
                  <a:lnTo>
                    <a:pt x="0"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04" name="Freeform 37"/>
            <p:cNvSpPr/>
            <p:nvPr/>
          </p:nvSpPr>
          <p:spPr>
            <a:xfrm>
              <a:off x="1984" y="48"/>
              <a:ext cx="1" cy="545"/>
            </a:xfrm>
            <a:custGeom>
              <a:avLst/>
              <a:gdLst>
                <a:gd name="txL" fmla="*/ 0 w 1"/>
                <a:gd name="txT" fmla="*/ 0 h 545"/>
                <a:gd name="txR" fmla="*/ 1 w 1"/>
                <a:gd name="txB" fmla="*/ 545 h 545"/>
              </a:gdLst>
              <a:ahLst/>
              <a:cxnLst>
                <a:cxn ang="0">
                  <a:pos x="0" y="0"/>
                </a:cxn>
                <a:cxn ang="0">
                  <a:pos x="0" y="544"/>
                </a:cxn>
              </a:cxnLst>
              <a:rect l="txL" t="txT" r="txR" b="txB"/>
              <a:pathLst>
                <a:path w="1" h="545">
                  <a:moveTo>
                    <a:pt x="0" y="0"/>
                  </a:moveTo>
                  <a:lnTo>
                    <a:pt x="0" y="544"/>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05" name="Freeform 38"/>
            <p:cNvSpPr/>
            <p:nvPr/>
          </p:nvSpPr>
          <p:spPr>
            <a:xfrm>
              <a:off x="1712" y="848"/>
              <a:ext cx="273" cy="705"/>
            </a:xfrm>
            <a:custGeom>
              <a:avLst/>
              <a:gdLst>
                <a:gd name="txL" fmla="*/ 0 w 273"/>
                <a:gd name="txT" fmla="*/ 0 h 705"/>
                <a:gd name="txR" fmla="*/ 273 w 273"/>
                <a:gd name="txB" fmla="*/ 705 h 705"/>
              </a:gdLst>
              <a:ahLst/>
              <a:cxnLst>
                <a:cxn ang="0">
                  <a:pos x="272" y="0"/>
                </a:cxn>
                <a:cxn ang="0">
                  <a:pos x="272" y="704"/>
                </a:cxn>
                <a:cxn ang="0">
                  <a:pos x="0" y="704"/>
                </a:cxn>
              </a:cxnLst>
              <a:rect l="txL" t="txT" r="txR" b="txB"/>
              <a:pathLst>
                <a:path w="273" h="705">
                  <a:moveTo>
                    <a:pt x="272" y="0"/>
                  </a:moveTo>
                  <a:lnTo>
                    <a:pt x="272" y="704"/>
                  </a:lnTo>
                  <a:lnTo>
                    <a:pt x="0" y="704"/>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06" name="Freeform 39"/>
            <p:cNvSpPr/>
            <p:nvPr/>
          </p:nvSpPr>
          <p:spPr>
            <a:xfrm>
              <a:off x="40" y="1552"/>
              <a:ext cx="1657" cy="1"/>
            </a:xfrm>
            <a:custGeom>
              <a:avLst/>
              <a:gdLst>
                <a:gd name="txL" fmla="*/ 0 w 1657"/>
                <a:gd name="txT" fmla="*/ 0 h 1"/>
                <a:gd name="txR" fmla="*/ 1657 w 1657"/>
                <a:gd name="txB" fmla="*/ 1 h 1"/>
              </a:gdLst>
              <a:ahLst/>
              <a:cxnLst>
                <a:cxn ang="0">
                  <a:pos x="1656" y="0"/>
                </a:cxn>
                <a:cxn ang="0">
                  <a:pos x="0" y="0"/>
                </a:cxn>
              </a:cxnLst>
              <a:rect l="txL" t="txT" r="txR" b="txB"/>
              <a:pathLst>
                <a:path w="1657" h="1">
                  <a:moveTo>
                    <a:pt x="1656" y="0"/>
                  </a:moveTo>
                  <a:lnTo>
                    <a:pt x="0"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07" name="Freeform 40"/>
            <p:cNvSpPr/>
            <p:nvPr/>
          </p:nvSpPr>
          <p:spPr>
            <a:xfrm>
              <a:off x="2000" y="56"/>
              <a:ext cx="1" cy="489"/>
            </a:xfrm>
            <a:custGeom>
              <a:avLst/>
              <a:gdLst>
                <a:gd name="txL" fmla="*/ 0 w 1"/>
                <a:gd name="txT" fmla="*/ 0 h 489"/>
                <a:gd name="txR" fmla="*/ 1 w 1"/>
                <a:gd name="txB" fmla="*/ 489 h 489"/>
              </a:gdLst>
              <a:ahLst/>
              <a:cxnLst>
                <a:cxn ang="0">
                  <a:pos x="0" y="0"/>
                </a:cxn>
                <a:cxn ang="0">
                  <a:pos x="0" y="488"/>
                </a:cxn>
              </a:cxnLst>
              <a:rect l="txL" t="txT" r="txR" b="txB"/>
              <a:pathLst>
                <a:path w="1" h="489">
                  <a:moveTo>
                    <a:pt x="0" y="0"/>
                  </a:moveTo>
                  <a:lnTo>
                    <a:pt x="0" y="488"/>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08" name="Freeform 41"/>
            <p:cNvSpPr/>
            <p:nvPr/>
          </p:nvSpPr>
          <p:spPr>
            <a:xfrm>
              <a:off x="1704" y="816"/>
              <a:ext cx="297" cy="753"/>
            </a:xfrm>
            <a:custGeom>
              <a:avLst/>
              <a:gdLst>
                <a:gd name="txL" fmla="*/ 0 w 297"/>
                <a:gd name="txT" fmla="*/ 0 h 753"/>
                <a:gd name="txR" fmla="*/ 297 w 297"/>
                <a:gd name="txB" fmla="*/ 753 h 753"/>
              </a:gdLst>
              <a:ahLst/>
              <a:cxnLst>
                <a:cxn ang="0">
                  <a:pos x="296" y="0"/>
                </a:cxn>
                <a:cxn ang="0">
                  <a:pos x="296" y="752"/>
                </a:cxn>
                <a:cxn ang="0">
                  <a:pos x="0" y="752"/>
                </a:cxn>
              </a:cxnLst>
              <a:rect l="txL" t="txT" r="txR" b="txB"/>
              <a:pathLst>
                <a:path w="297" h="753">
                  <a:moveTo>
                    <a:pt x="296" y="0"/>
                  </a:moveTo>
                  <a:lnTo>
                    <a:pt x="296" y="752"/>
                  </a:lnTo>
                  <a:lnTo>
                    <a:pt x="0" y="752"/>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09" name="Freeform 42"/>
            <p:cNvSpPr/>
            <p:nvPr/>
          </p:nvSpPr>
          <p:spPr>
            <a:xfrm>
              <a:off x="56" y="1568"/>
              <a:ext cx="1641" cy="1"/>
            </a:xfrm>
            <a:custGeom>
              <a:avLst/>
              <a:gdLst>
                <a:gd name="txL" fmla="*/ 0 w 1641"/>
                <a:gd name="txT" fmla="*/ 0 h 1"/>
                <a:gd name="txR" fmla="*/ 1641 w 1641"/>
                <a:gd name="txB" fmla="*/ 1 h 1"/>
              </a:gdLst>
              <a:ahLst/>
              <a:cxnLst>
                <a:cxn ang="0">
                  <a:pos x="1640" y="0"/>
                </a:cxn>
                <a:cxn ang="0">
                  <a:pos x="0" y="0"/>
                </a:cxn>
              </a:cxnLst>
              <a:rect l="txL" t="txT" r="txR" b="txB"/>
              <a:pathLst>
                <a:path w="1641" h="1">
                  <a:moveTo>
                    <a:pt x="1640" y="0"/>
                  </a:moveTo>
                  <a:lnTo>
                    <a:pt x="0"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10" name="Freeform 43"/>
            <p:cNvSpPr/>
            <p:nvPr/>
          </p:nvSpPr>
          <p:spPr>
            <a:xfrm>
              <a:off x="1744" y="1504"/>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11" name="Freeform 44"/>
            <p:cNvSpPr/>
            <p:nvPr/>
          </p:nvSpPr>
          <p:spPr>
            <a:xfrm>
              <a:off x="1760" y="1472"/>
              <a:ext cx="25" cy="1"/>
            </a:xfrm>
            <a:custGeom>
              <a:avLst/>
              <a:gdLst>
                <a:gd name="txL" fmla="*/ 0 w 25"/>
                <a:gd name="txT" fmla="*/ 0 h 1"/>
                <a:gd name="txR" fmla="*/ 25 w 25"/>
                <a:gd name="txB" fmla="*/ 1 h 1"/>
              </a:gdLst>
              <a:ahLst/>
              <a:cxnLst>
                <a:cxn ang="0">
                  <a:pos x="0" y="0"/>
                </a:cxn>
                <a:cxn ang="0">
                  <a:pos x="24" y="0"/>
                </a:cxn>
              </a:cxnLst>
              <a:rect l="txL" t="txT" r="txR" b="txB"/>
              <a:pathLst>
                <a:path w="25" h="1">
                  <a:moveTo>
                    <a:pt x="0" y="0"/>
                  </a:moveTo>
                  <a:lnTo>
                    <a:pt x="24"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12" name="Freeform 45"/>
            <p:cNvSpPr/>
            <p:nvPr/>
          </p:nvSpPr>
          <p:spPr>
            <a:xfrm>
              <a:off x="1784" y="1432"/>
              <a:ext cx="25" cy="1"/>
            </a:xfrm>
            <a:custGeom>
              <a:avLst/>
              <a:gdLst>
                <a:gd name="txL" fmla="*/ 0 w 25"/>
                <a:gd name="txT" fmla="*/ 0 h 1"/>
                <a:gd name="txR" fmla="*/ 25 w 25"/>
                <a:gd name="txB" fmla="*/ 1 h 1"/>
              </a:gdLst>
              <a:ahLst/>
              <a:cxnLst>
                <a:cxn ang="0">
                  <a:pos x="0" y="0"/>
                </a:cxn>
                <a:cxn ang="0">
                  <a:pos x="24" y="0"/>
                </a:cxn>
              </a:cxnLst>
              <a:rect l="txL" t="txT" r="txR" b="txB"/>
              <a:pathLst>
                <a:path w="25" h="1">
                  <a:moveTo>
                    <a:pt x="0" y="0"/>
                  </a:moveTo>
                  <a:lnTo>
                    <a:pt x="24"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13" name="Freeform 46"/>
            <p:cNvSpPr/>
            <p:nvPr/>
          </p:nvSpPr>
          <p:spPr>
            <a:xfrm>
              <a:off x="1800" y="1400"/>
              <a:ext cx="25" cy="1"/>
            </a:xfrm>
            <a:custGeom>
              <a:avLst/>
              <a:gdLst>
                <a:gd name="txL" fmla="*/ 0 w 25"/>
                <a:gd name="txT" fmla="*/ 0 h 1"/>
                <a:gd name="txR" fmla="*/ 25 w 25"/>
                <a:gd name="txB" fmla="*/ 1 h 1"/>
              </a:gdLst>
              <a:ahLst/>
              <a:cxnLst>
                <a:cxn ang="0">
                  <a:pos x="0" y="0"/>
                </a:cxn>
                <a:cxn ang="0">
                  <a:pos x="24" y="0"/>
                </a:cxn>
              </a:cxnLst>
              <a:rect l="txL" t="txT" r="txR" b="txB"/>
              <a:pathLst>
                <a:path w="25" h="1">
                  <a:moveTo>
                    <a:pt x="0" y="0"/>
                  </a:moveTo>
                  <a:lnTo>
                    <a:pt x="24"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14" name="Freeform 47"/>
            <p:cNvSpPr/>
            <p:nvPr/>
          </p:nvSpPr>
          <p:spPr>
            <a:xfrm>
              <a:off x="1816" y="1360"/>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15" name="Freeform 48"/>
            <p:cNvSpPr/>
            <p:nvPr/>
          </p:nvSpPr>
          <p:spPr>
            <a:xfrm>
              <a:off x="1832" y="1312"/>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16" name="Freeform 49"/>
            <p:cNvSpPr/>
            <p:nvPr/>
          </p:nvSpPr>
          <p:spPr>
            <a:xfrm>
              <a:off x="1848" y="1272"/>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17" name="Freeform 50"/>
            <p:cNvSpPr/>
            <p:nvPr/>
          </p:nvSpPr>
          <p:spPr>
            <a:xfrm>
              <a:off x="1856" y="1240"/>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18" name="Freeform 51"/>
            <p:cNvSpPr/>
            <p:nvPr/>
          </p:nvSpPr>
          <p:spPr>
            <a:xfrm>
              <a:off x="1872" y="1200"/>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19" name="Freeform 52"/>
            <p:cNvSpPr/>
            <p:nvPr/>
          </p:nvSpPr>
          <p:spPr>
            <a:xfrm>
              <a:off x="1880" y="1160"/>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20" name="Freeform 53"/>
            <p:cNvSpPr/>
            <p:nvPr/>
          </p:nvSpPr>
          <p:spPr>
            <a:xfrm>
              <a:off x="1896" y="1112"/>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21" name="Freeform 54"/>
            <p:cNvSpPr/>
            <p:nvPr/>
          </p:nvSpPr>
          <p:spPr>
            <a:xfrm>
              <a:off x="1912" y="1080"/>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22" name="Freeform 55"/>
            <p:cNvSpPr/>
            <p:nvPr/>
          </p:nvSpPr>
          <p:spPr>
            <a:xfrm>
              <a:off x="1928" y="1040"/>
              <a:ext cx="25" cy="1"/>
            </a:xfrm>
            <a:custGeom>
              <a:avLst/>
              <a:gdLst>
                <a:gd name="txL" fmla="*/ 0 w 25"/>
                <a:gd name="txT" fmla="*/ 0 h 1"/>
                <a:gd name="txR" fmla="*/ 25 w 25"/>
                <a:gd name="txB" fmla="*/ 1 h 1"/>
              </a:gdLst>
              <a:ahLst/>
              <a:cxnLst>
                <a:cxn ang="0">
                  <a:pos x="0" y="0"/>
                </a:cxn>
                <a:cxn ang="0">
                  <a:pos x="24" y="0"/>
                </a:cxn>
              </a:cxnLst>
              <a:rect l="txL" t="txT" r="txR" b="txB"/>
              <a:pathLst>
                <a:path w="25" h="1">
                  <a:moveTo>
                    <a:pt x="0" y="0"/>
                  </a:moveTo>
                  <a:lnTo>
                    <a:pt x="24"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7223" name="Freeform 56"/>
            <p:cNvSpPr/>
            <p:nvPr/>
          </p:nvSpPr>
          <p:spPr>
            <a:xfrm>
              <a:off x="1688" y="1504"/>
              <a:ext cx="25" cy="65"/>
            </a:xfrm>
            <a:custGeom>
              <a:avLst/>
              <a:gdLst>
                <a:gd name="txL" fmla="*/ 0 w 25"/>
                <a:gd name="txT" fmla="*/ 0 h 65"/>
                <a:gd name="txR" fmla="*/ 25 w 25"/>
                <a:gd name="txB" fmla="*/ 65 h 65"/>
              </a:gdLst>
              <a:ahLst/>
              <a:cxnLst>
                <a:cxn ang="0">
                  <a:pos x="24" y="0"/>
                </a:cxn>
                <a:cxn ang="0">
                  <a:pos x="8" y="64"/>
                </a:cxn>
                <a:cxn ang="0">
                  <a:pos x="0" y="64"/>
                </a:cxn>
                <a:cxn ang="0">
                  <a:pos x="16" y="8"/>
                </a:cxn>
                <a:cxn ang="0">
                  <a:pos x="24" y="0"/>
                </a:cxn>
                <a:cxn ang="0">
                  <a:pos x="24" y="0"/>
                </a:cxn>
              </a:cxnLst>
              <a:rect l="txL" t="txT" r="txR" b="txB"/>
              <a:pathLst>
                <a:path w="25" h="65">
                  <a:moveTo>
                    <a:pt x="24" y="0"/>
                  </a:moveTo>
                  <a:lnTo>
                    <a:pt x="8" y="64"/>
                  </a:lnTo>
                  <a:lnTo>
                    <a:pt x="0" y="64"/>
                  </a:lnTo>
                  <a:lnTo>
                    <a:pt x="16" y="8"/>
                  </a:lnTo>
                  <a:lnTo>
                    <a:pt x="24" y="0"/>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7224" name="Freeform 57"/>
            <p:cNvSpPr/>
            <p:nvPr/>
          </p:nvSpPr>
          <p:spPr>
            <a:xfrm>
              <a:off x="1688" y="1504"/>
              <a:ext cx="25" cy="65"/>
            </a:xfrm>
            <a:custGeom>
              <a:avLst/>
              <a:gdLst>
                <a:gd name="txL" fmla="*/ 0 w 25"/>
                <a:gd name="txT" fmla="*/ 0 h 65"/>
                <a:gd name="txR" fmla="*/ 25 w 25"/>
                <a:gd name="txB" fmla="*/ 65 h 65"/>
              </a:gdLst>
              <a:ahLst/>
              <a:cxnLst>
                <a:cxn ang="0">
                  <a:pos x="24" y="0"/>
                </a:cxn>
                <a:cxn ang="0">
                  <a:pos x="8" y="64"/>
                </a:cxn>
                <a:cxn ang="0">
                  <a:pos x="0" y="64"/>
                </a:cxn>
                <a:cxn ang="0">
                  <a:pos x="16" y="8"/>
                </a:cxn>
                <a:cxn ang="0">
                  <a:pos x="24" y="0"/>
                </a:cxn>
              </a:cxnLst>
              <a:rect l="txL" t="txT" r="txR" b="txB"/>
              <a:pathLst>
                <a:path w="25" h="65">
                  <a:moveTo>
                    <a:pt x="24" y="0"/>
                  </a:moveTo>
                  <a:lnTo>
                    <a:pt x="8" y="64"/>
                  </a:lnTo>
                  <a:lnTo>
                    <a:pt x="0" y="64"/>
                  </a:lnTo>
                  <a:lnTo>
                    <a:pt x="16" y="8"/>
                  </a:lnTo>
                  <a:lnTo>
                    <a:pt x="24" y="0"/>
                  </a:lnTo>
                  <a:close/>
                </a:path>
              </a:pathLst>
            </a:custGeom>
            <a:noFill/>
            <a:ln w="3175" cap="flat" cmpd="sng">
              <a:solidFill>
                <a:srgbClr val="000000"/>
              </a:solidFill>
              <a:prstDash val="solid"/>
              <a:bevel/>
              <a:headEnd type="none" w="med" len="med"/>
              <a:tailEnd type="none" w="med" len="med"/>
            </a:ln>
          </p:spPr>
          <p:txBody>
            <a:bodyPr/>
            <a:p>
              <a:endParaRPr lang="zh-CN" altLang="en-U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txBox="1"/>
          <p:nvPr/>
        </p:nvSpPr>
        <p:spPr>
          <a:xfrm>
            <a:off x="457200" y="4953000"/>
            <a:ext cx="8229600" cy="1143000"/>
          </a:xfrm>
          <a:prstGeom prst="rect">
            <a:avLst/>
          </a:prstGeom>
          <a:noFill/>
          <a:ln w="9525">
            <a:noFill/>
          </a:ln>
        </p:spPr>
        <p:txBody>
          <a:bodyPr/>
          <a:p>
            <a:pPr algn="ctr"/>
            <a:r>
              <a:rPr lang="zh-CN" altLang="en-US" sz="2400" b="1" dirty="0">
                <a:effectLst>
                  <a:outerShdw blurRad="38100" dist="38100" dir="2700000">
                    <a:srgbClr val="C0C0C0"/>
                  </a:outerShdw>
                </a:effectLst>
                <a:latin typeface="Times New Roman" panose="02020603050405020304" pitchFamily="2" charset="0"/>
                <a:ea typeface="宋体" panose="02010600030101010101" pitchFamily="2" charset="-122"/>
              </a:rPr>
              <a:t>图一</a:t>
            </a:r>
            <a:endParaRPr lang="zh-CN" altLang="en-US" sz="2400" b="1" dirty="0">
              <a:effectLst>
                <a:outerShdw blurRad="38100" dist="38100" dir="2700000">
                  <a:srgbClr val="C0C0C0"/>
                </a:outerShdw>
              </a:effectLst>
              <a:latin typeface="Times New Roman" panose="02020603050405020304" pitchFamily="2" charset="0"/>
              <a:ea typeface="宋体" panose="02010600030101010101" pitchFamily="2" charset="-122"/>
            </a:endParaRPr>
          </a:p>
        </p:txBody>
      </p:sp>
      <p:sp>
        <p:nvSpPr>
          <p:cNvPr id="8195" name="Rectangle 3"/>
          <p:cNvSpPr txBox="1"/>
          <p:nvPr/>
        </p:nvSpPr>
        <p:spPr>
          <a:xfrm>
            <a:off x="687388" y="2025650"/>
            <a:ext cx="7772400" cy="2771775"/>
          </a:xfrm>
          <a:prstGeom prst="rect">
            <a:avLst/>
          </a:prstGeom>
          <a:solidFill>
            <a:srgbClr val="FF6600"/>
          </a:solidFill>
          <a:ln w="9525">
            <a:noFill/>
          </a:ln>
          <a:effectLst>
            <a:outerShdw dist="35921" dir="2699999" algn="ctr" rotWithShape="0">
              <a:schemeClr val="bg2"/>
            </a:outerShdw>
          </a:effectLst>
        </p:spPr>
        <p:txBody>
          <a:bodyPr/>
          <a:p>
            <a:pPr marL="342900" indent="-342900">
              <a:spcBef>
                <a:spcPct val="20000"/>
              </a:spcBef>
              <a:buFont typeface="Wingdings" panose="05000000000000000000" pitchFamily="2" charset="2"/>
            </a:pPr>
            <a:r>
              <a:rPr lang="en-US" altLang="zh-CN" sz="3200" b="1" dirty="0">
                <a:latin typeface="华文新魏" charset="-122"/>
                <a:ea typeface="华文新魏" charset="-122"/>
              </a:rPr>
              <a:t>   </a:t>
            </a:r>
            <a:r>
              <a:rPr lang="zh-CN" altLang="en-US" sz="3200" b="1" dirty="0">
                <a:latin typeface="华文新魏" charset="-122"/>
                <a:ea typeface="华文新魏" charset="-122"/>
              </a:rPr>
              <a:t>青菜、牛奶、洗衣粉、水壶、镜子、</a:t>
            </a:r>
            <a:endParaRPr lang="zh-CN" altLang="en-US" sz="3200" b="1" dirty="0">
              <a:latin typeface="华文新魏" charset="-122"/>
              <a:ea typeface="华文新魏" charset="-122"/>
            </a:endParaRPr>
          </a:p>
          <a:p>
            <a:pPr marL="342900" indent="-342900">
              <a:spcBef>
                <a:spcPct val="20000"/>
              </a:spcBef>
              <a:buFont typeface="Wingdings" panose="05000000000000000000" pitchFamily="2" charset="2"/>
            </a:pPr>
            <a:r>
              <a:rPr lang="zh-CN" altLang="en-US" sz="3200" b="1" dirty="0">
                <a:latin typeface="华文新魏" charset="-122"/>
                <a:ea typeface="华文新魏" charset="-122"/>
              </a:rPr>
              <a:t>   围巾、牙刷、电池、豆芽、微波炉、</a:t>
            </a:r>
            <a:endParaRPr lang="zh-CN" altLang="en-US" sz="3200" b="1" dirty="0">
              <a:latin typeface="华文新魏" charset="-122"/>
              <a:ea typeface="华文新魏" charset="-122"/>
            </a:endParaRPr>
          </a:p>
          <a:p>
            <a:pPr marL="342900" indent="-342900">
              <a:spcBef>
                <a:spcPct val="20000"/>
              </a:spcBef>
              <a:buFont typeface="Wingdings" panose="05000000000000000000" pitchFamily="2" charset="2"/>
            </a:pPr>
            <a:r>
              <a:rPr lang="zh-CN" altLang="en-US" sz="3200" b="1" dirty="0">
                <a:latin typeface="华文新魏" charset="-122"/>
                <a:ea typeface="华文新魏" charset="-122"/>
              </a:rPr>
              <a:t>   饼干、沙发、鞋垫、茶叶、吸尘器、</a:t>
            </a:r>
            <a:endParaRPr lang="zh-CN" altLang="en-US" sz="3200" b="1" dirty="0">
              <a:latin typeface="华文新魏" charset="-122"/>
              <a:ea typeface="华文新魏" charset="-122"/>
            </a:endParaRPr>
          </a:p>
          <a:p>
            <a:pPr marL="342900" indent="-342900">
              <a:spcBef>
                <a:spcPct val="20000"/>
              </a:spcBef>
              <a:buFont typeface="Wingdings" panose="05000000000000000000" pitchFamily="2" charset="2"/>
            </a:pPr>
            <a:r>
              <a:rPr lang="zh-CN" altLang="en-US" sz="3200" b="1" dirty="0">
                <a:latin typeface="华文新魏" charset="-122"/>
                <a:ea typeface="华文新魏" charset="-122"/>
              </a:rPr>
              <a:t>   牛肉、洗发水、蚊帐、麦片、哑铃</a:t>
            </a:r>
            <a:endParaRPr lang="zh-CN" altLang="en-US" sz="3200" b="1" dirty="0">
              <a:latin typeface="华文新魏" charset="-122"/>
              <a:ea typeface="华文新魏" charset="-122"/>
            </a:endParaRPr>
          </a:p>
        </p:txBody>
      </p:sp>
    </p:spTree>
  </p:cSld>
  <p:clrMapOvr>
    <a:masterClrMapping/>
  </p:clrMapOvr>
  <p:transition advClick="0" advTm="25000">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Rectangle 2"/>
          <p:cNvSpPr txBox="1"/>
          <p:nvPr/>
        </p:nvSpPr>
        <p:spPr>
          <a:xfrm>
            <a:off x="685800" y="838200"/>
            <a:ext cx="7467600" cy="1752600"/>
          </a:xfrm>
          <a:prstGeom prst="rect">
            <a:avLst/>
          </a:prstGeom>
          <a:noFill/>
          <a:ln w="9525">
            <a:noFill/>
          </a:ln>
        </p:spPr>
        <p:txBody>
          <a:bodyPr/>
          <a:p>
            <a:pPr marL="342900" indent="-342900">
              <a:spcBef>
                <a:spcPct val="20000"/>
              </a:spcBef>
              <a:buChar char="•"/>
            </a:pPr>
            <a:r>
              <a:rPr lang="zh-CN" altLang="en-US" sz="3200" b="1" dirty="0">
                <a:latin typeface="华文新魏" charset="-122"/>
                <a:ea typeface="华文新魏" charset="-122"/>
              </a:rPr>
              <a:t>请同学们默写出自己记忆的单词，并数一数你记住了多少？</a:t>
            </a:r>
            <a:endParaRPr lang="zh-CN" altLang="en-US" sz="3200" b="1" dirty="0">
              <a:latin typeface="华文新魏" charset="-122"/>
              <a:ea typeface="华文新魏" charset="-122"/>
            </a:endParaRPr>
          </a:p>
        </p:txBody>
      </p:sp>
      <p:grpSp>
        <p:nvGrpSpPr>
          <p:cNvPr id="9219" name="Group 3"/>
          <p:cNvGrpSpPr/>
          <p:nvPr/>
        </p:nvGrpSpPr>
        <p:grpSpPr>
          <a:xfrm>
            <a:off x="3276600" y="2997200"/>
            <a:ext cx="3468688" cy="2541588"/>
            <a:chOff x="0" y="0"/>
            <a:chExt cx="2185" cy="1601"/>
          </a:xfrm>
        </p:grpSpPr>
        <p:grpSp>
          <p:nvGrpSpPr>
            <p:cNvPr id="9220" name="Group 4"/>
            <p:cNvGrpSpPr/>
            <p:nvPr/>
          </p:nvGrpSpPr>
          <p:grpSpPr>
            <a:xfrm>
              <a:off x="0" y="0"/>
              <a:ext cx="2185" cy="1601"/>
              <a:chOff x="0" y="0"/>
              <a:chExt cx="2185" cy="1601"/>
            </a:xfrm>
          </p:grpSpPr>
          <p:sp>
            <p:nvSpPr>
              <p:cNvPr id="9221" name="Rectangle 5"/>
              <p:cNvSpPr/>
              <p:nvPr/>
            </p:nvSpPr>
            <p:spPr>
              <a:xfrm>
                <a:off x="48" y="64"/>
                <a:ext cx="1960" cy="1520"/>
              </a:xfrm>
              <a:prstGeom prst="rect">
                <a:avLst/>
              </a:prstGeom>
              <a:solidFill>
                <a:srgbClr val="FFFFFF"/>
              </a:solidFill>
              <a:ln w="3175" cap="flat" cmpd="sng">
                <a:solidFill>
                  <a:srgbClr val="000000"/>
                </a:solidFill>
                <a:prstDash val="solid"/>
                <a:miter/>
                <a:headEnd type="none" w="med" len="med"/>
                <a:tailEnd type="none" w="med" len="med"/>
              </a:ln>
            </p:spPr>
            <p:txBody>
              <a:bodyPr wrap="none" anchor="ctr">
                <a:spAutoFit/>
              </a:bodyPr>
              <a:p>
                <a:pPr>
                  <a:spcBef>
                    <a:spcPct val="50000"/>
                  </a:spcBef>
                </a:pPr>
                <a:endParaRPr lang="zh-CN" altLang="en-US" dirty="0">
                  <a:latin typeface="Franklin Gothic Book"/>
                  <a:ea typeface="黑体" panose="02010609060101010101" pitchFamily="2" charset="-122"/>
                </a:endParaRPr>
              </a:p>
            </p:txBody>
          </p:sp>
          <p:sp>
            <p:nvSpPr>
              <p:cNvPr id="9222" name="Freeform 6"/>
              <p:cNvSpPr/>
              <p:nvPr/>
            </p:nvSpPr>
            <p:spPr>
              <a:xfrm>
                <a:off x="8" y="1520"/>
                <a:ext cx="1689" cy="65"/>
              </a:xfrm>
              <a:custGeom>
                <a:avLst/>
                <a:gdLst>
                  <a:gd name="txL" fmla="*/ 0 w 1689"/>
                  <a:gd name="txT" fmla="*/ 0 h 65"/>
                  <a:gd name="txR" fmla="*/ 1689 w 1689"/>
                  <a:gd name="txB" fmla="*/ 65 h 65"/>
                </a:gdLst>
                <a:ahLst/>
                <a:cxnLst>
                  <a:cxn ang="0">
                    <a:pos x="40" y="64"/>
                  </a:cxn>
                  <a:cxn ang="0">
                    <a:pos x="40" y="48"/>
                  </a:cxn>
                  <a:cxn ang="0">
                    <a:pos x="24" y="48"/>
                  </a:cxn>
                  <a:cxn ang="0">
                    <a:pos x="24" y="32"/>
                  </a:cxn>
                  <a:cxn ang="0">
                    <a:pos x="8" y="32"/>
                  </a:cxn>
                  <a:cxn ang="0">
                    <a:pos x="8" y="16"/>
                  </a:cxn>
                  <a:cxn ang="0">
                    <a:pos x="0" y="16"/>
                  </a:cxn>
                  <a:cxn ang="0">
                    <a:pos x="0" y="0"/>
                  </a:cxn>
                  <a:cxn ang="0">
                    <a:pos x="1688" y="0"/>
                  </a:cxn>
                  <a:cxn ang="0">
                    <a:pos x="1672" y="64"/>
                  </a:cxn>
                  <a:cxn ang="0">
                    <a:pos x="40" y="64"/>
                  </a:cxn>
                </a:cxnLst>
                <a:rect l="txL" t="txT" r="txR" b="txB"/>
                <a:pathLst>
                  <a:path w="1689" h="65">
                    <a:moveTo>
                      <a:pt x="40" y="64"/>
                    </a:moveTo>
                    <a:lnTo>
                      <a:pt x="40" y="48"/>
                    </a:lnTo>
                    <a:lnTo>
                      <a:pt x="24" y="48"/>
                    </a:lnTo>
                    <a:lnTo>
                      <a:pt x="24" y="32"/>
                    </a:lnTo>
                    <a:lnTo>
                      <a:pt x="8" y="32"/>
                    </a:lnTo>
                    <a:lnTo>
                      <a:pt x="8" y="16"/>
                    </a:lnTo>
                    <a:lnTo>
                      <a:pt x="0" y="16"/>
                    </a:lnTo>
                    <a:lnTo>
                      <a:pt x="0" y="0"/>
                    </a:lnTo>
                    <a:lnTo>
                      <a:pt x="1688" y="0"/>
                    </a:lnTo>
                    <a:lnTo>
                      <a:pt x="1672" y="64"/>
                    </a:lnTo>
                    <a:lnTo>
                      <a:pt x="40" y="64"/>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9223" name="Freeform 7"/>
              <p:cNvSpPr/>
              <p:nvPr/>
            </p:nvSpPr>
            <p:spPr>
              <a:xfrm>
                <a:off x="8" y="1520"/>
                <a:ext cx="1689" cy="65"/>
              </a:xfrm>
              <a:custGeom>
                <a:avLst/>
                <a:gdLst>
                  <a:gd name="txL" fmla="*/ 0 w 1689"/>
                  <a:gd name="txT" fmla="*/ 0 h 65"/>
                  <a:gd name="txR" fmla="*/ 1689 w 1689"/>
                  <a:gd name="txB" fmla="*/ 65 h 65"/>
                </a:gdLst>
                <a:ahLst/>
                <a:cxnLst>
                  <a:cxn ang="0">
                    <a:pos x="40" y="64"/>
                  </a:cxn>
                  <a:cxn ang="0">
                    <a:pos x="40" y="48"/>
                  </a:cxn>
                  <a:cxn ang="0">
                    <a:pos x="24" y="48"/>
                  </a:cxn>
                  <a:cxn ang="0">
                    <a:pos x="24" y="32"/>
                  </a:cxn>
                  <a:cxn ang="0">
                    <a:pos x="8" y="32"/>
                  </a:cxn>
                  <a:cxn ang="0">
                    <a:pos x="8" y="16"/>
                  </a:cxn>
                  <a:cxn ang="0">
                    <a:pos x="0" y="16"/>
                  </a:cxn>
                  <a:cxn ang="0">
                    <a:pos x="0" y="0"/>
                  </a:cxn>
                  <a:cxn ang="0">
                    <a:pos x="1688" y="0"/>
                  </a:cxn>
                  <a:cxn ang="0">
                    <a:pos x="1672" y="64"/>
                  </a:cxn>
                  <a:cxn ang="0">
                    <a:pos x="40" y="64"/>
                  </a:cxn>
                </a:cxnLst>
                <a:rect l="txL" t="txT" r="txR" b="txB"/>
                <a:pathLst>
                  <a:path w="1689" h="65">
                    <a:moveTo>
                      <a:pt x="40" y="64"/>
                    </a:moveTo>
                    <a:lnTo>
                      <a:pt x="40" y="48"/>
                    </a:lnTo>
                    <a:lnTo>
                      <a:pt x="24" y="48"/>
                    </a:lnTo>
                    <a:lnTo>
                      <a:pt x="24" y="32"/>
                    </a:lnTo>
                    <a:lnTo>
                      <a:pt x="8" y="32"/>
                    </a:lnTo>
                    <a:lnTo>
                      <a:pt x="8" y="16"/>
                    </a:lnTo>
                    <a:lnTo>
                      <a:pt x="0" y="16"/>
                    </a:lnTo>
                    <a:lnTo>
                      <a:pt x="0" y="0"/>
                    </a:lnTo>
                    <a:lnTo>
                      <a:pt x="1688" y="0"/>
                    </a:lnTo>
                    <a:lnTo>
                      <a:pt x="1672" y="64"/>
                    </a:lnTo>
                    <a:lnTo>
                      <a:pt x="40" y="64"/>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24" name="Freeform 8"/>
              <p:cNvSpPr/>
              <p:nvPr/>
            </p:nvSpPr>
            <p:spPr>
              <a:xfrm>
                <a:off x="1952" y="8"/>
                <a:ext cx="57" cy="681"/>
              </a:xfrm>
              <a:custGeom>
                <a:avLst/>
                <a:gdLst>
                  <a:gd name="txL" fmla="*/ 0 w 57"/>
                  <a:gd name="txT" fmla="*/ 0 h 681"/>
                  <a:gd name="txR" fmla="*/ 57 w 57"/>
                  <a:gd name="txB" fmla="*/ 681 h 681"/>
                </a:gdLst>
                <a:ahLst/>
                <a:cxnLst>
                  <a:cxn ang="0">
                    <a:pos x="8" y="0"/>
                  </a:cxn>
                  <a:cxn ang="0">
                    <a:pos x="16" y="0"/>
                  </a:cxn>
                  <a:cxn ang="0">
                    <a:pos x="16" y="16"/>
                  </a:cxn>
                  <a:cxn ang="0">
                    <a:pos x="32" y="16"/>
                  </a:cxn>
                  <a:cxn ang="0">
                    <a:pos x="32" y="32"/>
                  </a:cxn>
                  <a:cxn ang="0">
                    <a:pos x="40" y="32"/>
                  </a:cxn>
                  <a:cxn ang="0">
                    <a:pos x="40" y="48"/>
                  </a:cxn>
                  <a:cxn ang="0">
                    <a:pos x="56" y="48"/>
                  </a:cxn>
                  <a:cxn ang="0">
                    <a:pos x="56" y="512"/>
                  </a:cxn>
                  <a:cxn ang="0">
                    <a:pos x="0" y="680"/>
                  </a:cxn>
                  <a:cxn ang="0">
                    <a:pos x="8" y="0"/>
                  </a:cxn>
                  <a:cxn ang="0">
                    <a:pos x="8" y="0"/>
                  </a:cxn>
                  <a:cxn ang="0">
                    <a:pos x="8" y="0"/>
                  </a:cxn>
                </a:cxnLst>
                <a:rect l="txL" t="txT" r="txR" b="txB"/>
                <a:pathLst>
                  <a:path w="57" h="681">
                    <a:moveTo>
                      <a:pt x="8" y="0"/>
                    </a:moveTo>
                    <a:lnTo>
                      <a:pt x="16" y="0"/>
                    </a:lnTo>
                    <a:lnTo>
                      <a:pt x="16" y="16"/>
                    </a:lnTo>
                    <a:lnTo>
                      <a:pt x="32" y="16"/>
                    </a:lnTo>
                    <a:lnTo>
                      <a:pt x="32" y="32"/>
                    </a:lnTo>
                    <a:lnTo>
                      <a:pt x="40" y="32"/>
                    </a:lnTo>
                    <a:lnTo>
                      <a:pt x="40" y="48"/>
                    </a:lnTo>
                    <a:lnTo>
                      <a:pt x="56" y="48"/>
                    </a:lnTo>
                    <a:lnTo>
                      <a:pt x="56" y="512"/>
                    </a:lnTo>
                    <a:lnTo>
                      <a:pt x="0" y="680"/>
                    </a:lnTo>
                    <a:lnTo>
                      <a:pt x="8" y="0"/>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9225" name="Freeform 9"/>
              <p:cNvSpPr/>
              <p:nvPr/>
            </p:nvSpPr>
            <p:spPr>
              <a:xfrm>
                <a:off x="1952" y="8"/>
                <a:ext cx="57" cy="681"/>
              </a:xfrm>
              <a:custGeom>
                <a:avLst/>
                <a:gdLst>
                  <a:gd name="txL" fmla="*/ 0 w 57"/>
                  <a:gd name="txT" fmla="*/ 0 h 681"/>
                  <a:gd name="txR" fmla="*/ 57 w 57"/>
                  <a:gd name="txB" fmla="*/ 681 h 681"/>
                </a:gdLst>
                <a:ahLst/>
                <a:cxnLst>
                  <a:cxn ang="0">
                    <a:pos x="8" y="0"/>
                  </a:cxn>
                  <a:cxn ang="0">
                    <a:pos x="16" y="0"/>
                  </a:cxn>
                  <a:cxn ang="0">
                    <a:pos x="16" y="16"/>
                  </a:cxn>
                  <a:cxn ang="0">
                    <a:pos x="32" y="16"/>
                  </a:cxn>
                  <a:cxn ang="0">
                    <a:pos x="32" y="32"/>
                  </a:cxn>
                  <a:cxn ang="0">
                    <a:pos x="40" y="32"/>
                  </a:cxn>
                  <a:cxn ang="0">
                    <a:pos x="40" y="48"/>
                  </a:cxn>
                  <a:cxn ang="0">
                    <a:pos x="56" y="48"/>
                  </a:cxn>
                  <a:cxn ang="0">
                    <a:pos x="56" y="512"/>
                  </a:cxn>
                  <a:cxn ang="0">
                    <a:pos x="0" y="680"/>
                  </a:cxn>
                  <a:cxn ang="0">
                    <a:pos x="8" y="0"/>
                  </a:cxn>
                </a:cxnLst>
                <a:rect l="txL" t="txT" r="txR" b="txB"/>
                <a:pathLst>
                  <a:path w="57" h="681">
                    <a:moveTo>
                      <a:pt x="8" y="0"/>
                    </a:moveTo>
                    <a:lnTo>
                      <a:pt x="16" y="0"/>
                    </a:lnTo>
                    <a:lnTo>
                      <a:pt x="16" y="16"/>
                    </a:lnTo>
                    <a:lnTo>
                      <a:pt x="32" y="16"/>
                    </a:lnTo>
                    <a:lnTo>
                      <a:pt x="32" y="32"/>
                    </a:lnTo>
                    <a:lnTo>
                      <a:pt x="40" y="32"/>
                    </a:lnTo>
                    <a:lnTo>
                      <a:pt x="40" y="48"/>
                    </a:lnTo>
                    <a:lnTo>
                      <a:pt x="56" y="48"/>
                    </a:lnTo>
                    <a:lnTo>
                      <a:pt x="56" y="512"/>
                    </a:lnTo>
                    <a:lnTo>
                      <a:pt x="0" y="680"/>
                    </a:lnTo>
                    <a:lnTo>
                      <a:pt x="8" y="0"/>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26" name="Rectangle 10"/>
              <p:cNvSpPr/>
              <p:nvPr/>
            </p:nvSpPr>
            <p:spPr>
              <a:xfrm>
                <a:off x="0" y="0"/>
                <a:ext cx="1960" cy="1520"/>
              </a:xfrm>
              <a:prstGeom prst="rect">
                <a:avLst/>
              </a:prstGeom>
              <a:solidFill>
                <a:srgbClr val="FFFFFF"/>
              </a:solidFill>
              <a:ln w="3175" cap="flat" cmpd="sng">
                <a:solidFill>
                  <a:srgbClr val="000000"/>
                </a:solidFill>
                <a:prstDash val="solid"/>
                <a:miter/>
                <a:headEnd type="none" w="med" len="med"/>
                <a:tailEnd type="none" w="med" len="med"/>
              </a:ln>
            </p:spPr>
            <p:txBody>
              <a:bodyPr wrap="none" anchor="ctr">
                <a:spAutoFit/>
              </a:bodyPr>
              <a:p>
                <a:pPr algn="ctr">
                  <a:spcBef>
                    <a:spcPct val="50000"/>
                  </a:spcBef>
                </a:pPr>
                <a:endParaRPr lang="zh-CN" altLang="en-US" dirty="0">
                  <a:latin typeface="Franklin Gothic Book"/>
                  <a:ea typeface="黑体" panose="02010609060101010101" pitchFamily="2" charset="-122"/>
                </a:endParaRPr>
              </a:p>
            </p:txBody>
          </p:sp>
          <p:sp>
            <p:nvSpPr>
              <p:cNvPr id="9227" name="Freeform 11"/>
              <p:cNvSpPr/>
              <p:nvPr/>
            </p:nvSpPr>
            <p:spPr>
              <a:xfrm>
                <a:off x="2080" y="192"/>
                <a:ext cx="105" cy="113"/>
              </a:xfrm>
              <a:custGeom>
                <a:avLst/>
                <a:gdLst>
                  <a:gd name="txL" fmla="*/ 0 w 105"/>
                  <a:gd name="txT" fmla="*/ 0 h 113"/>
                  <a:gd name="txR" fmla="*/ 105 w 105"/>
                  <a:gd name="txB" fmla="*/ 113 h 113"/>
                </a:gdLst>
                <a:ahLst/>
                <a:cxnLst>
                  <a:cxn ang="0">
                    <a:pos x="0" y="88"/>
                  </a:cxn>
                  <a:cxn ang="0">
                    <a:pos x="24" y="8"/>
                  </a:cxn>
                  <a:cxn ang="0">
                    <a:pos x="40" y="0"/>
                  </a:cxn>
                  <a:cxn ang="0">
                    <a:pos x="56" y="0"/>
                  </a:cxn>
                  <a:cxn ang="0">
                    <a:pos x="96" y="8"/>
                  </a:cxn>
                  <a:cxn ang="0">
                    <a:pos x="104" y="24"/>
                  </a:cxn>
                  <a:cxn ang="0">
                    <a:pos x="104" y="40"/>
                  </a:cxn>
                  <a:cxn ang="0">
                    <a:pos x="80" y="112"/>
                  </a:cxn>
                  <a:cxn ang="0">
                    <a:pos x="72" y="96"/>
                  </a:cxn>
                  <a:cxn ang="0">
                    <a:pos x="40" y="80"/>
                  </a:cxn>
                  <a:cxn ang="0">
                    <a:pos x="0" y="88"/>
                  </a:cxn>
                  <a:cxn ang="0">
                    <a:pos x="0" y="88"/>
                  </a:cxn>
                </a:cxnLst>
                <a:rect l="txL" t="txT" r="txR" b="txB"/>
                <a:pathLst>
                  <a:path w="105" h="113">
                    <a:moveTo>
                      <a:pt x="0" y="88"/>
                    </a:moveTo>
                    <a:lnTo>
                      <a:pt x="24" y="8"/>
                    </a:lnTo>
                    <a:lnTo>
                      <a:pt x="40" y="0"/>
                    </a:lnTo>
                    <a:lnTo>
                      <a:pt x="56" y="0"/>
                    </a:lnTo>
                    <a:lnTo>
                      <a:pt x="96" y="8"/>
                    </a:lnTo>
                    <a:lnTo>
                      <a:pt x="104" y="24"/>
                    </a:lnTo>
                    <a:lnTo>
                      <a:pt x="104" y="40"/>
                    </a:lnTo>
                    <a:lnTo>
                      <a:pt x="80" y="112"/>
                    </a:lnTo>
                    <a:lnTo>
                      <a:pt x="72" y="96"/>
                    </a:lnTo>
                    <a:lnTo>
                      <a:pt x="40" y="80"/>
                    </a:lnTo>
                    <a:lnTo>
                      <a:pt x="0" y="88"/>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9228" name="Freeform 12"/>
              <p:cNvSpPr/>
              <p:nvPr/>
            </p:nvSpPr>
            <p:spPr>
              <a:xfrm>
                <a:off x="2080" y="192"/>
                <a:ext cx="105" cy="113"/>
              </a:xfrm>
              <a:custGeom>
                <a:avLst/>
                <a:gdLst>
                  <a:gd name="txL" fmla="*/ 0 w 105"/>
                  <a:gd name="txT" fmla="*/ 0 h 113"/>
                  <a:gd name="txR" fmla="*/ 105 w 105"/>
                  <a:gd name="txB" fmla="*/ 113 h 113"/>
                </a:gdLst>
                <a:ahLst/>
                <a:cxnLst>
                  <a:cxn ang="0">
                    <a:pos x="0" y="88"/>
                  </a:cxn>
                  <a:cxn ang="0">
                    <a:pos x="24" y="8"/>
                  </a:cxn>
                  <a:cxn ang="0">
                    <a:pos x="40" y="0"/>
                  </a:cxn>
                  <a:cxn ang="0">
                    <a:pos x="56" y="0"/>
                  </a:cxn>
                  <a:cxn ang="0">
                    <a:pos x="96" y="8"/>
                  </a:cxn>
                  <a:cxn ang="0">
                    <a:pos x="104" y="24"/>
                  </a:cxn>
                  <a:cxn ang="0">
                    <a:pos x="104" y="40"/>
                  </a:cxn>
                  <a:cxn ang="0">
                    <a:pos x="80" y="112"/>
                  </a:cxn>
                  <a:cxn ang="0">
                    <a:pos x="72" y="96"/>
                  </a:cxn>
                  <a:cxn ang="0">
                    <a:pos x="40" y="80"/>
                  </a:cxn>
                  <a:cxn ang="0">
                    <a:pos x="0" y="88"/>
                  </a:cxn>
                </a:cxnLst>
                <a:rect l="txL" t="txT" r="txR" b="txB"/>
                <a:pathLst>
                  <a:path w="105" h="113">
                    <a:moveTo>
                      <a:pt x="0" y="88"/>
                    </a:moveTo>
                    <a:lnTo>
                      <a:pt x="24" y="8"/>
                    </a:lnTo>
                    <a:lnTo>
                      <a:pt x="40" y="0"/>
                    </a:lnTo>
                    <a:lnTo>
                      <a:pt x="56" y="0"/>
                    </a:lnTo>
                    <a:lnTo>
                      <a:pt x="96" y="8"/>
                    </a:lnTo>
                    <a:lnTo>
                      <a:pt x="104" y="24"/>
                    </a:lnTo>
                    <a:lnTo>
                      <a:pt x="104" y="40"/>
                    </a:lnTo>
                    <a:lnTo>
                      <a:pt x="80" y="112"/>
                    </a:lnTo>
                    <a:lnTo>
                      <a:pt x="72" y="96"/>
                    </a:lnTo>
                    <a:lnTo>
                      <a:pt x="40" y="80"/>
                    </a:lnTo>
                    <a:lnTo>
                      <a:pt x="0" y="88"/>
                    </a:lnTo>
                    <a:close/>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9229" name="Freeform 13"/>
              <p:cNvSpPr/>
              <p:nvPr/>
            </p:nvSpPr>
            <p:spPr>
              <a:xfrm>
                <a:off x="2072" y="272"/>
                <a:ext cx="89" cy="65"/>
              </a:xfrm>
              <a:custGeom>
                <a:avLst/>
                <a:gdLst>
                  <a:gd name="txL" fmla="*/ 0 w 89"/>
                  <a:gd name="txT" fmla="*/ 0 h 65"/>
                  <a:gd name="txR" fmla="*/ 89 w 89"/>
                  <a:gd name="txB" fmla="*/ 65 h 65"/>
                </a:gdLst>
                <a:ahLst/>
                <a:cxnLst>
                  <a:cxn ang="0">
                    <a:pos x="8" y="8"/>
                  </a:cxn>
                  <a:cxn ang="0">
                    <a:pos x="24" y="0"/>
                  </a:cxn>
                  <a:cxn ang="0">
                    <a:pos x="48" y="0"/>
                  </a:cxn>
                  <a:cxn ang="0">
                    <a:pos x="80" y="16"/>
                  </a:cxn>
                  <a:cxn ang="0">
                    <a:pos x="88" y="32"/>
                  </a:cxn>
                  <a:cxn ang="0">
                    <a:pos x="80" y="64"/>
                  </a:cxn>
                  <a:cxn ang="0">
                    <a:pos x="72" y="56"/>
                  </a:cxn>
                  <a:cxn ang="0">
                    <a:pos x="64" y="48"/>
                  </a:cxn>
                  <a:cxn ang="0">
                    <a:pos x="16" y="32"/>
                  </a:cxn>
                  <a:cxn ang="0">
                    <a:pos x="0" y="40"/>
                  </a:cxn>
                  <a:cxn ang="0">
                    <a:pos x="8" y="8"/>
                  </a:cxn>
                  <a:cxn ang="0">
                    <a:pos x="8" y="8"/>
                  </a:cxn>
                </a:cxnLst>
                <a:rect l="txL" t="txT" r="txR" b="txB"/>
                <a:pathLst>
                  <a:path w="89" h="65">
                    <a:moveTo>
                      <a:pt x="8" y="8"/>
                    </a:moveTo>
                    <a:lnTo>
                      <a:pt x="24" y="0"/>
                    </a:lnTo>
                    <a:lnTo>
                      <a:pt x="48" y="0"/>
                    </a:lnTo>
                    <a:lnTo>
                      <a:pt x="80" y="16"/>
                    </a:lnTo>
                    <a:lnTo>
                      <a:pt x="88" y="32"/>
                    </a:lnTo>
                    <a:lnTo>
                      <a:pt x="80" y="64"/>
                    </a:lnTo>
                    <a:lnTo>
                      <a:pt x="72" y="56"/>
                    </a:lnTo>
                    <a:lnTo>
                      <a:pt x="64" y="48"/>
                    </a:lnTo>
                    <a:lnTo>
                      <a:pt x="16" y="32"/>
                    </a:lnTo>
                    <a:lnTo>
                      <a:pt x="0" y="40"/>
                    </a:lnTo>
                    <a:lnTo>
                      <a:pt x="8" y="8"/>
                    </a:lnTo>
                    <a:close/>
                  </a:path>
                </a:pathLst>
              </a:custGeom>
              <a:solidFill>
                <a:srgbClr val="777777">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9230" name="Freeform 14"/>
              <p:cNvSpPr/>
              <p:nvPr/>
            </p:nvSpPr>
            <p:spPr>
              <a:xfrm>
                <a:off x="2072" y="272"/>
                <a:ext cx="89" cy="65"/>
              </a:xfrm>
              <a:custGeom>
                <a:avLst/>
                <a:gdLst>
                  <a:gd name="txL" fmla="*/ 0 w 89"/>
                  <a:gd name="txT" fmla="*/ 0 h 65"/>
                  <a:gd name="txR" fmla="*/ 89 w 89"/>
                  <a:gd name="txB" fmla="*/ 65 h 65"/>
                </a:gdLst>
                <a:ahLst/>
                <a:cxnLst>
                  <a:cxn ang="0">
                    <a:pos x="8" y="8"/>
                  </a:cxn>
                  <a:cxn ang="0">
                    <a:pos x="24" y="0"/>
                  </a:cxn>
                  <a:cxn ang="0">
                    <a:pos x="48" y="0"/>
                  </a:cxn>
                  <a:cxn ang="0">
                    <a:pos x="80" y="16"/>
                  </a:cxn>
                  <a:cxn ang="0">
                    <a:pos x="88" y="32"/>
                  </a:cxn>
                  <a:cxn ang="0">
                    <a:pos x="80" y="64"/>
                  </a:cxn>
                  <a:cxn ang="0">
                    <a:pos x="72" y="56"/>
                  </a:cxn>
                  <a:cxn ang="0">
                    <a:pos x="64" y="48"/>
                  </a:cxn>
                  <a:cxn ang="0">
                    <a:pos x="16" y="32"/>
                  </a:cxn>
                  <a:cxn ang="0">
                    <a:pos x="0" y="40"/>
                  </a:cxn>
                  <a:cxn ang="0">
                    <a:pos x="8" y="8"/>
                  </a:cxn>
                </a:cxnLst>
                <a:rect l="txL" t="txT" r="txR" b="txB"/>
                <a:pathLst>
                  <a:path w="89" h="65">
                    <a:moveTo>
                      <a:pt x="8" y="8"/>
                    </a:moveTo>
                    <a:lnTo>
                      <a:pt x="24" y="0"/>
                    </a:lnTo>
                    <a:lnTo>
                      <a:pt x="48" y="0"/>
                    </a:lnTo>
                    <a:lnTo>
                      <a:pt x="80" y="16"/>
                    </a:lnTo>
                    <a:lnTo>
                      <a:pt x="88" y="32"/>
                    </a:lnTo>
                    <a:lnTo>
                      <a:pt x="80" y="64"/>
                    </a:lnTo>
                    <a:lnTo>
                      <a:pt x="72" y="56"/>
                    </a:lnTo>
                    <a:lnTo>
                      <a:pt x="64" y="48"/>
                    </a:lnTo>
                    <a:lnTo>
                      <a:pt x="16" y="32"/>
                    </a:lnTo>
                    <a:lnTo>
                      <a:pt x="0" y="40"/>
                    </a:lnTo>
                    <a:lnTo>
                      <a:pt x="8" y="8"/>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31" name="Freeform 15"/>
              <p:cNvSpPr/>
              <p:nvPr/>
            </p:nvSpPr>
            <p:spPr>
              <a:xfrm>
                <a:off x="2064" y="296"/>
                <a:ext cx="89" cy="65"/>
              </a:xfrm>
              <a:custGeom>
                <a:avLst/>
                <a:gdLst>
                  <a:gd name="txL" fmla="*/ 0 w 89"/>
                  <a:gd name="txT" fmla="*/ 0 h 65"/>
                  <a:gd name="txR" fmla="*/ 89 w 89"/>
                  <a:gd name="txB" fmla="*/ 65 h 65"/>
                </a:gdLst>
                <a:ahLst/>
                <a:cxnLst>
                  <a:cxn ang="0">
                    <a:pos x="32" y="32"/>
                  </a:cxn>
                  <a:cxn ang="0">
                    <a:pos x="0" y="32"/>
                  </a:cxn>
                  <a:cxn ang="0">
                    <a:pos x="16" y="8"/>
                  </a:cxn>
                  <a:cxn ang="0">
                    <a:pos x="40" y="0"/>
                  </a:cxn>
                  <a:cxn ang="0">
                    <a:pos x="72" y="16"/>
                  </a:cxn>
                  <a:cxn ang="0">
                    <a:pos x="88" y="32"/>
                  </a:cxn>
                  <a:cxn ang="0">
                    <a:pos x="80" y="64"/>
                  </a:cxn>
                  <a:cxn ang="0">
                    <a:pos x="64" y="48"/>
                  </a:cxn>
                  <a:cxn ang="0">
                    <a:pos x="32" y="32"/>
                  </a:cxn>
                  <a:cxn ang="0">
                    <a:pos x="32" y="32"/>
                  </a:cxn>
                </a:cxnLst>
                <a:rect l="txL" t="txT" r="txR" b="txB"/>
                <a:pathLst>
                  <a:path w="89" h="65">
                    <a:moveTo>
                      <a:pt x="32" y="32"/>
                    </a:moveTo>
                    <a:lnTo>
                      <a:pt x="0" y="32"/>
                    </a:lnTo>
                    <a:lnTo>
                      <a:pt x="16" y="8"/>
                    </a:lnTo>
                    <a:lnTo>
                      <a:pt x="40" y="0"/>
                    </a:lnTo>
                    <a:lnTo>
                      <a:pt x="72" y="16"/>
                    </a:lnTo>
                    <a:lnTo>
                      <a:pt x="88" y="32"/>
                    </a:lnTo>
                    <a:lnTo>
                      <a:pt x="80" y="64"/>
                    </a:lnTo>
                    <a:lnTo>
                      <a:pt x="64" y="48"/>
                    </a:lnTo>
                    <a:lnTo>
                      <a:pt x="32" y="32"/>
                    </a:lnTo>
                    <a:close/>
                  </a:path>
                </a:pathLst>
              </a:custGeom>
              <a:solidFill>
                <a:srgbClr val="BBBBBB">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9232" name="Freeform 16"/>
              <p:cNvSpPr/>
              <p:nvPr/>
            </p:nvSpPr>
            <p:spPr>
              <a:xfrm>
                <a:off x="2064" y="296"/>
                <a:ext cx="89" cy="65"/>
              </a:xfrm>
              <a:custGeom>
                <a:avLst/>
                <a:gdLst>
                  <a:gd name="txL" fmla="*/ 0 w 89"/>
                  <a:gd name="txT" fmla="*/ 0 h 65"/>
                  <a:gd name="txR" fmla="*/ 89 w 89"/>
                  <a:gd name="txB" fmla="*/ 65 h 65"/>
                </a:gdLst>
                <a:ahLst/>
                <a:cxnLst>
                  <a:cxn ang="0">
                    <a:pos x="32" y="32"/>
                  </a:cxn>
                  <a:cxn ang="0">
                    <a:pos x="0" y="32"/>
                  </a:cxn>
                  <a:cxn ang="0">
                    <a:pos x="16" y="8"/>
                  </a:cxn>
                  <a:cxn ang="0">
                    <a:pos x="40" y="0"/>
                  </a:cxn>
                  <a:cxn ang="0">
                    <a:pos x="72" y="16"/>
                  </a:cxn>
                  <a:cxn ang="0">
                    <a:pos x="88" y="32"/>
                  </a:cxn>
                  <a:cxn ang="0">
                    <a:pos x="80" y="64"/>
                  </a:cxn>
                  <a:cxn ang="0">
                    <a:pos x="64" y="48"/>
                  </a:cxn>
                  <a:cxn ang="0">
                    <a:pos x="32" y="32"/>
                  </a:cxn>
                </a:cxnLst>
                <a:rect l="txL" t="txT" r="txR" b="txB"/>
                <a:pathLst>
                  <a:path w="89" h="65">
                    <a:moveTo>
                      <a:pt x="32" y="32"/>
                    </a:moveTo>
                    <a:lnTo>
                      <a:pt x="0" y="32"/>
                    </a:lnTo>
                    <a:lnTo>
                      <a:pt x="16" y="8"/>
                    </a:lnTo>
                    <a:lnTo>
                      <a:pt x="40" y="0"/>
                    </a:lnTo>
                    <a:lnTo>
                      <a:pt x="72" y="16"/>
                    </a:lnTo>
                    <a:lnTo>
                      <a:pt x="88" y="32"/>
                    </a:lnTo>
                    <a:lnTo>
                      <a:pt x="80" y="64"/>
                    </a:lnTo>
                    <a:lnTo>
                      <a:pt x="64" y="48"/>
                    </a:lnTo>
                    <a:lnTo>
                      <a:pt x="32" y="32"/>
                    </a:lnTo>
                    <a:close/>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9233" name="Freeform 17"/>
              <p:cNvSpPr/>
              <p:nvPr/>
            </p:nvSpPr>
            <p:spPr>
              <a:xfrm>
                <a:off x="2048" y="328"/>
                <a:ext cx="97" cy="89"/>
              </a:xfrm>
              <a:custGeom>
                <a:avLst/>
                <a:gdLst>
                  <a:gd name="txL" fmla="*/ 0 w 97"/>
                  <a:gd name="txT" fmla="*/ 0 h 89"/>
                  <a:gd name="txR" fmla="*/ 97 w 97"/>
                  <a:gd name="txB" fmla="*/ 89 h 89"/>
                </a:gdLst>
                <a:ahLst/>
                <a:cxnLst>
                  <a:cxn ang="0">
                    <a:pos x="72" y="88"/>
                  </a:cxn>
                  <a:cxn ang="0">
                    <a:pos x="96" y="32"/>
                  </a:cxn>
                  <a:cxn ang="0">
                    <a:pos x="80" y="8"/>
                  </a:cxn>
                  <a:cxn ang="0">
                    <a:pos x="40" y="0"/>
                  </a:cxn>
                  <a:cxn ang="0">
                    <a:pos x="16" y="0"/>
                  </a:cxn>
                  <a:cxn ang="0">
                    <a:pos x="0" y="64"/>
                  </a:cxn>
                  <a:cxn ang="0">
                    <a:pos x="48" y="64"/>
                  </a:cxn>
                  <a:cxn ang="0">
                    <a:pos x="72" y="88"/>
                  </a:cxn>
                  <a:cxn ang="0">
                    <a:pos x="72" y="88"/>
                  </a:cxn>
                  <a:cxn ang="0">
                    <a:pos x="72" y="88"/>
                  </a:cxn>
                </a:cxnLst>
                <a:rect l="txL" t="txT" r="txR" b="txB"/>
                <a:pathLst>
                  <a:path w="97" h="89">
                    <a:moveTo>
                      <a:pt x="72" y="88"/>
                    </a:moveTo>
                    <a:lnTo>
                      <a:pt x="96" y="32"/>
                    </a:lnTo>
                    <a:lnTo>
                      <a:pt x="80" y="8"/>
                    </a:lnTo>
                    <a:lnTo>
                      <a:pt x="40" y="0"/>
                    </a:lnTo>
                    <a:lnTo>
                      <a:pt x="16" y="0"/>
                    </a:lnTo>
                    <a:lnTo>
                      <a:pt x="0" y="64"/>
                    </a:lnTo>
                    <a:lnTo>
                      <a:pt x="48" y="64"/>
                    </a:lnTo>
                    <a:lnTo>
                      <a:pt x="72" y="88"/>
                    </a:lnTo>
                    <a:close/>
                  </a:path>
                </a:pathLst>
              </a:custGeom>
              <a:solidFill>
                <a:srgbClr val="BBBBBB">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9234" name="Freeform 18"/>
              <p:cNvSpPr/>
              <p:nvPr/>
            </p:nvSpPr>
            <p:spPr>
              <a:xfrm>
                <a:off x="2048" y="328"/>
                <a:ext cx="97" cy="89"/>
              </a:xfrm>
              <a:custGeom>
                <a:avLst/>
                <a:gdLst>
                  <a:gd name="txL" fmla="*/ 0 w 97"/>
                  <a:gd name="txT" fmla="*/ 0 h 89"/>
                  <a:gd name="txR" fmla="*/ 97 w 97"/>
                  <a:gd name="txB" fmla="*/ 89 h 89"/>
                </a:gdLst>
                <a:ahLst/>
                <a:cxnLst>
                  <a:cxn ang="0">
                    <a:pos x="72" y="88"/>
                  </a:cxn>
                  <a:cxn ang="0">
                    <a:pos x="96" y="32"/>
                  </a:cxn>
                  <a:cxn ang="0">
                    <a:pos x="80" y="8"/>
                  </a:cxn>
                  <a:cxn ang="0">
                    <a:pos x="40" y="0"/>
                  </a:cxn>
                  <a:cxn ang="0">
                    <a:pos x="16" y="0"/>
                  </a:cxn>
                  <a:cxn ang="0">
                    <a:pos x="0" y="64"/>
                  </a:cxn>
                  <a:cxn ang="0">
                    <a:pos x="48" y="64"/>
                  </a:cxn>
                  <a:cxn ang="0">
                    <a:pos x="72" y="88"/>
                  </a:cxn>
                </a:cxnLst>
                <a:rect l="txL" t="txT" r="txR" b="txB"/>
                <a:pathLst>
                  <a:path w="97" h="89">
                    <a:moveTo>
                      <a:pt x="72" y="88"/>
                    </a:moveTo>
                    <a:lnTo>
                      <a:pt x="96" y="32"/>
                    </a:lnTo>
                    <a:lnTo>
                      <a:pt x="80" y="8"/>
                    </a:lnTo>
                    <a:lnTo>
                      <a:pt x="40" y="0"/>
                    </a:lnTo>
                    <a:lnTo>
                      <a:pt x="16" y="0"/>
                    </a:lnTo>
                    <a:lnTo>
                      <a:pt x="0" y="64"/>
                    </a:lnTo>
                    <a:lnTo>
                      <a:pt x="48" y="64"/>
                    </a:lnTo>
                    <a:lnTo>
                      <a:pt x="72" y="88"/>
                    </a:lnTo>
                    <a:close/>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9235" name="Freeform 19"/>
              <p:cNvSpPr/>
              <p:nvPr/>
            </p:nvSpPr>
            <p:spPr>
              <a:xfrm>
                <a:off x="2040" y="392"/>
                <a:ext cx="81" cy="49"/>
              </a:xfrm>
              <a:custGeom>
                <a:avLst/>
                <a:gdLst>
                  <a:gd name="txL" fmla="*/ 0 w 81"/>
                  <a:gd name="txT" fmla="*/ 0 h 49"/>
                  <a:gd name="txR" fmla="*/ 81 w 81"/>
                  <a:gd name="txB" fmla="*/ 49 h 49"/>
                </a:gdLst>
                <a:ahLst/>
                <a:cxnLst>
                  <a:cxn ang="0">
                    <a:pos x="80" y="24"/>
                  </a:cxn>
                  <a:cxn ang="0">
                    <a:pos x="80" y="16"/>
                  </a:cxn>
                  <a:cxn ang="0">
                    <a:pos x="64" y="0"/>
                  </a:cxn>
                  <a:cxn ang="0">
                    <a:pos x="48" y="0"/>
                  </a:cxn>
                  <a:cxn ang="0">
                    <a:pos x="24" y="0"/>
                  </a:cxn>
                  <a:cxn ang="0">
                    <a:pos x="8" y="0"/>
                  </a:cxn>
                  <a:cxn ang="0">
                    <a:pos x="0" y="24"/>
                  </a:cxn>
                  <a:cxn ang="0">
                    <a:pos x="48" y="32"/>
                  </a:cxn>
                  <a:cxn ang="0">
                    <a:pos x="80" y="48"/>
                  </a:cxn>
                  <a:cxn ang="0">
                    <a:pos x="80" y="48"/>
                  </a:cxn>
                  <a:cxn ang="0">
                    <a:pos x="80" y="24"/>
                  </a:cxn>
                  <a:cxn ang="0">
                    <a:pos x="80" y="24"/>
                  </a:cxn>
                </a:cxnLst>
                <a:rect l="txL" t="txT" r="txR" b="txB"/>
                <a:pathLst>
                  <a:path w="81" h="49">
                    <a:moveTo>
                      <a:pt x="80" y="24"/>
                    </a:moveTo>
                    <a:lnTo>
                      <a:pt x="80" y="16"/>
                    </a:lnTo>
                    <a:lnTo>
                      <a:pt x="64" y="0"/>
                    </a:lnTo>
                    <a:lnTo>
                      <a:pt x="48" y="0"/>
                    </a:lnTo>
                    <a:lnTo>
                      <a:pt x="24" y="0"/>
                    </a:lnTo>
                    <a:lnTo>
                      <a:pt x="8" y="0"/>
                    </a:lnTo>
                    <a:lnTo>
                      <a:pt x="0" y="24"/>
                    </a:lnTo>
                    <a:lnTo>
                      <a:pt x="48" y="32"/>
                    </a:lnTo>
                    <a:lnTo>
                      <a:pt x="80" y="48"/>
                    </a:lnTo>
                    <a:lnTo>
                      <a:pt x="80" y="24"/>
                    </a:lnTo>
                    <a:close/>
                  </a:path>
                </a:pathLst>
              </a:custGeom>
              <a:solidFill>
                <a:srgbClr val="BBBBBB">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9236" name="Freeform 20"/>
              <p:cNvSpPr/>
              <p:nvPr/>
            </p:nvSpPr>
            <p:spPr>
              <a:xfrm>
                <a:off x="2040" y="392"/>
                <a:ext cx="81" cy="49"/>
              </a:xfrm>
              <a:custGeom>
                <a:avLst/>
                <a:gdLst>
                  <a:gd name="txL" fmla="*/ 0 w 81"/>
                  <a:gd name="txT" fmla="*/ 0 h 49"/>
                  <a:gd name="txR" fmla="*/ 81 w 81"/>
                  <a:gd name="txB" fmla="*/ 49 h 49"/>
                </a:gdLst>
                <a:ahLst/>
                <a:cxnLst>
                  <a:cxn ang="0">
                    <a:pos x="80" y="24"/>
                  </a:cxn>
                  <a:cxn ang="0">
                    <a:pos x="80" y="16"/>
                  </a:cxn>
                  <a:cxn ang="0">
                    <a:pos x="64" y="0"/>
                  </a:cxn>
                  <a:cxn ang="0">
                    <a:pos x="48" y="0"/>
                  </a:cxn>
                  <a:cxn ang="0">
                    <a:pos x="24" y="0"/>
                  </a:cxn>
                  <a:cxn ang="0">
                    <a:pos x="8" y="0"/>
                  </a:cxn>
                  <a:cxn ang="0">
                    <a:pos x="0" y="24"/>
                  </a:cxn>
                  <a:cxn ang="0">
                    <a:pos x="48" y="32"/>
                  </a:cxn>
                  <a:cxn ang="0">
                    <a:pos x="80" y="48"/>
                  </a:cxn>
                  <a:cxn ang="0">
                    <a:pos x="80" y="24"/>
                  </a:cxn>
                </a:cxnLst>
                <a:rect l="txL" t="txT" r="txR" b="txB"/>
                <a:pathLst>
                  <a:path w="81" h="49">
                    <a:moveTo>
                      <a:pt x="80" y="24"/>
                    </a:moveTo>
                    <a:lnTo>
                      <a:pt x="80" y="16"/>
                    </a:lnTo>
                    <a:lnTo>
                      <a:pt x="64" y="0"/>
                    </a:lnTo>
                    <a:lnTo>
                      <a:pt x="48" y="0"/>
                    </a:lnTo>
                    <a:lnTo>
                      <a:pt x="24" y="0"/>
                    </a:lnTo>
                    <a:lnTo>
                      <a:pt x="8" y="0"/>
                    </a:lnTo>
                    <a:lnTo>
                      <a:pt x="0" y="24"/>
                    </a:lnTo>
                    <a:lnTo>
                      <a:pt x="48" y="32"/>
                    </a:lnTo>
                    <a:lnTo>
                      <a:pt x="80" y="48"/>
                    </a:lnTo>
                    <a:lnTo>
                      <a:pt x="80" y="24"/>
                    </a:lnTo>
                    <a:close/>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9237" name="Freeform 21"/>
              <p:cNvSpPr/>
              <p:nvPr/>
            </p:nvSpPr>
            <p:spPr>
              <a:xfrm>
                <a:off x="2024" y="416"/>
                <a:ext cx="97" cy="73"/>
              </a:xfrm>
              <a:custGeom>
                <a:avLst/>
                <a:gdLst>
                  <a:gd name="txL" fmla="*/ 0 w 97"/>
                  <a:gd name="txT" fmla="*/ 0 h 73"/>
                  <a:gd name="txR" fmla="*/ 97 w 97"/>
                  <a:gd name="txB" fmla="*/ 73 h 73"/>
                </a:gdLst>
                <a:ahLst/>
                <a:cxnLst>
                  <a:cxn ang="0">
                    <a:pos x="72" y="72"/>
                  </a:cxn>
                  <a:cxn ang="0">
                    <a:pos x="72" y="72"/>
                  </a:cxn>
                  <a:cxn ang="0">
                    <a:pos x="40" y="64"/>
                  </a:cxn>
                  <a:cxn ang="0">
                    <a:pos x="0" y="40"/>
                  </a:cxn>
                  <a:cxn ang="0">
                    <a:pos x="16" y="0"/>
                  </a:cxn>
                  <a:cxn ang="0">
                    <a:pos x="24" y="0"/>
                  </a:cxn>
                  <a:cxn ang="0">
                    <a:pos x="32" y="0"/>
                  </a:cxn>
                  <a:cxn ang="0">
                    <a:pos x="72" y="8"/>
                  </a:cxn>
                  <a:cxn ang="0">
                    <a:pos x="96" y="24"/>
                  </a:cxn>
                  <a:cxn ang="0">
                    <a:pos x="72" y="72"/>
                  </a:cxn>
                  <a:cxn ang="0">
                    <a:pos x="72" y="72"/>
                  </a:cxn>
                </a:cxnLst>
                <a:rect l="txL" t="txT" r="txR" b="txB"/>
                <a:pathLst>
                  <a:path w="97" h="73">
                    <a:moveTo>
                      <a:pt x="72" y="72"/>
                    </a:moveTo>
                    <a:lnTo>
                      <a:pt x="72" y="72"/>
                    </a:lnTo>
                    <a:lnTo>
                      <a:pt x="40" y="64"/>
                    </a:lnTo>
                    <a:lnTo>
                      <a:pt x="0" y="40"/>
                    </a:lnTo>
                    <a:lnTo>
                      <a:pt x="16" y="0"/>
                    </a:lnTo>
                    <a:lnTo>
                      <a:pt x="24" y="0"/>
                    </a:lnTo>
                    <a:lnTo>
                      <a:pt x="32" y="0"/>
                    </a:lnTo>
                    <a:lnTo>
                      <a:pt x="72" y="8"/>
                    </a:lnTo>
                    <a:lnTo>
                      <a:pt x="96" y="24"/>
                    </a:lnTo>
                    <a:lnTo>
                      <a:pt x="72" y="72"/>
                    </a:lnTo>
                    <a:close/>
                  </a:path>
                </a:pathLst>
              </a:custGeom>
              <a:solidFill>
                <a:srgbClr val="777777">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9238" name="Freeform 22"/>
              <p:cNvSpPr/>
              <p:nvPr/>
            </p:nvSpPr>
            <p:spPr>
              <a:xfrm>
                <a:off x="2024" y="416"/>
                <a:ext cx="97" cy="73"/>
              </a:xfrm>
              <a:custGeom>
                <a:avLst/>
                <a:gdLst>
                  <a:gd name="txL" fmla="*/ 0 w 97"/>
                  <a:gd name="txT" fmla="*/ 0 h 73"/>
                  <a:gd name="txR" fmla="*/ 97 w 97"/>
                  <a:gd name="txB" fmla="*/ 73 h 73"/>
                </a:gdLst>
                <a:ahLst/>
                <a:cxnLst>
                  <a:cxn ang="0">
                    <a:pos x="72" y="72"/>
                  </a:cxn>
                  <a:cxn ang="0">
                    <a:pos x="40" y="64"/>
                  </a:cxn>
                  <a:cxn ang="0">
                    <a:pos x="0" y="40"/>
                  </a:cxn>
                  <a:cxn ang="0">
                    <a:pos x="16" y="0"/>
                  </a:cxn>
                  <a:cxn ang="0">
                    <a:pos x="24" y="0"/>
                  </a:cxn>
                  <a:cxn ang="0">
                    <a:pos x="32" y="0"/>
                  </a:cxn>
                  <a:cxn ang="0">
                    <a:pos x="72" y="8"/>
                  </a:cxn>
                  <a:cxn ang="0">
                    <a:pos x="96" y="24"/>
                  </a:cxn>
                  <a:cxn ang="0">
                    <a:pos x="72" y="72"/>
                  </a:cxn>
                </a:cxnLst>
                <a:rect l="txL" t="txT" r="txR" b="txB"/>
                <a:pathLst>
                  <a:path w="97" h="73">
                    <a:moveTo>
                      <a:pt x="72" y="72"/>
                    </a:moveTo>
                    <a:lnTo>
                      <a:pt x="40" y="64"/>
                    </a:lnTo>
                    <a:lnTo>
                      <a:pt x="0" y="40"/>
                    </a:lnTo>
                    <a:lnTo>
                      <a:pt x="16" y="0"/>
                    </a:lnTo>
                    <a:lnTo>
                      <a:pt x="24" y="0"/>
                    </a:lnTo>
                    <a:lnTo>
                      <a:pt x="32" y="0"/>
                    </a:lnTo>
                    <a:lnTo>
                      <a:pt x="72" y="8"/>
                    </a:lnTo>
                    <a:lnTo>
                      <a:pt x="96" y="24"/>
                    </a:lnTo>
                    <a:lnTo>
                      <a:pt x="72" y="72"/>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39" name="Freeform 23"/>
              <p:cNvSpPr/>
              <p:nvPr/>
            </p:nvSpPr>
            <p:spPr>
              <a:xfrm>
                <a:off x="1704" y="1304"/>
                <a:ext cx="105" cy="193"/>
              </a:xfrm>
              <a:custGeom>
                <a:avLst/>
                <a:gdLst>
                  <a:gd name="txL" fmla="*/ 0 w 105"/>
                  <a:gd name="txT" fmla="*/ 0 h 193"/>
                  <a:gd name="txR" fmla="*/ 105 w 105"/>
                  <a:gd name="txB" fmla="*/ 193 h 193"/>
                </a:gdLst>
                <a:ahLst/>
                <a:cxnLst>
                  <a:cxn ang="0">
                    <a:pos x="88" y="24"/>
                  </a:cxn>
                  <a:cxn ang="0">
                    <a:pos x="96" y="48"/>
                  </a:cxn>
                  <a:cxn ang="0">
                    <a:pos x="104" y="72"/>
                  </a:cxn>
                  <a:cxn ang="0">
                    <a:pos x="32" y="192"/>
                  </a:cxn>
                  <a:cxn ang="0">
                    <a:pos x="0" y="176"/>
                  </a:cxn>
                  <a:cxn ang="0">
                    <a:pos x="32" y="48"/>
                  </a:cxn>
                  <a:cxn ang="0">
                    <a:pos x="48" y="32"/>
                  </a:cxn>
                  <a:cxn ang="0">
                    <a:pos x="64" y="24"/>
                  </a:cxn>
                  <a:cxn ang="0">
                    <a:pos x="72" y="16"/>
                  </a:cxn>
                  <a:cxn ang="0">
                    <a:pos x="88" y="0"/>
                  </a:cxn>
                  <a:cxn ang="0">
                    <a:pos x="88" y="24"/>
                  </a:cxn>
                  <a:cxn ang="0">
                    <a:pos x="88" y="24"/>
                  </a:cxn>
                </a:cxnLst>
                <a:rect l="txL" t="txT" r="txR" b="txB"/>
                <a:pathLst>
                  <a:path w="105" h="193">
                    <a:moveTo>
                      <a:pt x="88" y="24"/>
                    </a:moveTo>
                    <a:lnTo>
                      <a:pt x="96" y="48"/>
                    </a:lnTo>
                    <a:lnTo>
                      <a:pt x="104" y="72"/>
                    </a:lnTo>
                    <a:lnTo>
                      <a:pt x="32" y="192"/>
                    </a:lnTo>
                    <a:lnTo>
                      <a:pt x="0" y="176"/>
                    </a:lnTo>
                    <a:lnTo>
                      <a:pt x="32" y="48"/>
                    </a:lnTo>
                    <a:lnTo>
                      <a:pt x="48" y="32"/>
                    </a:lnTo>
                    <a:lnTo>
                      <a:pt x="64" y="24"/>
                    </a:lnTo>
                    <a:lnTo>
                      <a:pt x="72" y="16"/>
                    </a:lnTo>
                    <a:lnTo>
                      <a:pt x="88" y="0"/>
                    </a:lnTo>
                    <a:lnTo>
                      <a:pt x="88" y="24"/>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9240" name="Freeform 24"/>
              <p:cNvSpPr/>
              <p:nvPr/>
            </p:nvSpPr>
            <p:spPr>
              <a:xfrm>
                <a:off x="1704" y="1304"/>
                <a:ext cx="105" cy="193"/>
              </a:xfrm>
              <a:custGeom>
                <a:avLst/>
                <a:gdLst>
                  <a:gd name="txL" fmla="*/ 0 w 105"/>
                  <a:gd name="txT" fmla="*/ 0 h 193"/>
                  <a:gd name="txR" fmla="*/ 105 w 105"/>
                  <a:gd name="txB" fmla="*/ 193 h 193"/>
                </a:gdLst>
                <a:ahLst/>
                <a:cxnLst>
                  <a:cxn ang="0">
                    <a:pos x="88" y="24"/>
                  </a:cxn>
                  <a:cxn ang="0">
                    <a:pos x="96" y="48"/>
                  </a:cxn>
                  <a:cxn ang="0">
                    <a:pos x="104" y="72"/>
                  </a:cxn>
                  <a:cxn ang="0">
                    <a:pos x="32" y="192"/>
                  </a:cxn>
                  <a:cxn ang="0">
                    <a:pos x="0" y="176"/>
                  </a:cxn>
                  <a:cxn ang="0">
                    <a:pos x="32" y="48"/>
                  </a:cxn>
                  <a:cxn ang="0">
                    <a:pos x="48" y="32"/>
                  </a:cxn>
                  <a:cxn ang="0">
                    <a:pos x="64" y="24"/>
                  </a:cxn>
                  <a:cxn ang="0">
                    <a:pos x="72" y="16"/>
                  </a:cxn>
                  <a:cxn ang="0">
                    <a:pos x="88" y="0"/>
                  </a:cxn>
                  <a:cxn ang="0">
                    <a:pos x="88" y="24"/>
                  </a:cxn>
                </a:cxnLst>
                <a:rect l="txL" t="txT" r="txR" b="txB"/>
                <a:pathLst>
                  <a:path w="105" h="193">
                    <a:moveTo>
                      <a:pt x="88" y="24"/>
                    </a:moveTo>
                    <a:lnTo>
                      <a:pt x="96" y="48"/>
                    </a:lnTo>
                    <a:lnTo>
                      <a:pt x="104" y="72"/>
                    </a:lnTo>
                    <a:lnTo>
                      <a:pt x="32" y="192"/>
                    </a:lnTo>
                    <a:lnTo>
                      <a:pt x="0" y="176"/>
                    </a:lnTo>
                    <a:lnTo>
                      <a:pt x="32" y="48"/>
                    </a:lnTo>
                    <a:lnTo>
                      <a:pt x="48" y="32"/>
                    </a:lnTo>
                    <a:lnTo>
                      <a:pt x="64" y="24"/>
                    </a:lnTo>
                    <a:lnTo>
                      <a:pt x="72" y="16"/>
                    </a:lnTo>
                    <a:lnTo>
                      <a:pt x="88" y="0"/>
                    </a:lnTo>
                    <a:lnTo>
                      <a:pt x="88" y="24"/>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41" name="Freeform 25"/>
              <p:cNvSpPr/>
              <p:nvPr/>
            </p:nvSpPr>
            <p:spPr>
              <a:xfrm>
                <a:off x="1688" y="1504"/>
                <a:ext cx="25" cy="65"/>
              </a:xfrm>
              <a:custGeom>
                <a:avLst/>
                <a:gdLst>
                  <a:gd name="txL" fmla="*/ 0 w 25"/>
                  <a:gd name="txT" fmla="*/ 0 h 65"/>
                  <a:gd name="txR" fmla="*/ 25 w 25"/>
                  <a:gd name="txB" fmla="*/ 65 h 65"/>
                </a:gdLst>
                <a:ahLst/>
                <a:cxnLst>
                  <a:cxn ang="0">
                    <a:pos x="24" y="0"/>
                  </a:cxn>
                  <a:cxn ang="0">
                    <a:pos x="8" y="64"/>
                  </a:cxn>
                  <a:cxn ang="0">
                    <a:pos x="0" y="64"/>
                  </a:cxn>
                  <a:cxn ang="0">
                    <a:pos x="16" y="0"/>
                  </a:cxn>
                  <a:cxn ang="0">
                    <a:pos x="24" y="0"/>
                  </a:cxn>
                  <a:cxn ang="0">
                    <a:pos x="24" y="0"/>
                  </a:cxn>
                </a:cxnLst>
                <a:rect l="txL" t="txT" r="txR" b="txB"/>
                <a:pathLst>
                  <a:path w="25" h="65">
                    <a:moveTo>
                      <a:pt x="24" y="0"/>
                    </a:moveTo>
                    <a:lnTo>
                      <a:pt x="8" y="64"/>
                    </a:lnTo>
                    <a:lnTo>
                      <a:pt x="0" y="64"/>
                    </a:lnTo>
                    <a:lnTo>
                      <a:pt x="16" y="0"/>
                    </a:lnTo>
                    <a:lnTo>
                      <a:pt x="24" y="0"/>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9242" name="Freeform 26"/>
              <p:cNvSpPr/>
              <p:nvPr/>
            </p:nvSpPr>
            <p:spPr>
              <a:xfrm>
                <a:off x="1688" y="1504"/>
                <a:ext cx="25" cy="65"/>
              </a:xfrm>
              <a:custGeom>
                <a:avLst/>
                <a:gdLst>
                  <a:gd name="txL" fmla="*/ 0 w 25"/>
                  <a:gd name="txT" fmla="*/ 0 h 65"/>
                  <a:gd name="txR" fmla="*/ 25 w 25"/>
                  <a:gd name="txB" fmla="*/ 65 h 65"/>
                </a:gdLst>
                <a:ahLst/>
                <a:cxnLst>
                  <a:cxn ang="0">
                    <a:pos x="24" y="0"/>
                  </a:cxn>
                  <a:cxn ang="0">
                    <a:pos x="8" y="64"/>
                  </a:cxn>
                  <a:cxn ang="0">
                    <a:pos x="0" y="64"/>
                  </a:cxn>
                  <a:cxn ang="0">
                    <a:pos x="16" y="0"/>
                  </a:cxn>
                  <a:cxn ang="0">
                    <a:pos x="24" y="0"/>
                  </a:cxn>
                </a:cxnLst>
                <a:rect l="txL" t="txT" r="txR" b="txB"/>
                <a:pathLst>
                  <a:path w="25" h="65">
                    <a:moveTo>
                      <a:pt x="24" y="0"/>
                    </a:moveTo>
                    <a:lnTo>
                      <a:pt x="8" y="64"/>
                    </a:lnTo>
                    <a:lnTo>
                      <a:pt x="0" y="64"/>
                    </a:lnTo>
                    <a:lnTo>
                      <a:pt x="16" y="0"/>
                    </a:lnTo>
                    <a:lnTo>
                      <a:pt x="24" y="0"/>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43" name="Freeform 27"/>
              <p:cNvSpPr/>
              <p:nvPr/>
            </p:nvSpPr>
            <p:spPr>
              <a:xfrm>
                <a:off x="1680" y="1480"/>
                <a:ext cx="57" cy="121"/>
              </a:xfrm>
              <a:custGeom>
                <a:avLst/>
                <a:gdLst>
                  <a:gd name="txL" fmla="*/ 0 w 57"/>
                  <a:gd name="txT" fmla="*/ 0 h 121"/>
                  <a:gd name="txR" fmla="*/ 57 w 57"/>
                  <a:gd name="txB" fmla="*/ 121 h 121"/>
                </a:gdLst>
                <a:ahLst/>
                <a:cxnLst>
                  <a:cxn ang="0">
                    <a:pos x="24" y="0"/>
                  </a:cxn>
                  <a:cxn ang="0">
                    <a:pos x="24" y="24"/>
                  </a:cxn>
                  <a:cxn ang="0">
                    <a:pos x="32" y="24"/>
                  </a:cxn>
                  <a:cxn ang="0">
                    <a:pos x="16" y="88"/>
                  </a:cxn>
                  <a:cxn ang="0">
                    <a:pos x="8" y="88"/>
                  </a:cxn>
                  <a:cxn ang="0">
                    <a:pos x="0" y="120"/>
                  </a:cxn>
                  <a:cxn ang="0">
                    <a:pos x="56" y="16"/>
                  </a:cxn>
                  <a:cxn ang="0">
                    <a:pos x="24" y="0"/>
                  </a:cxn>
                  <a:cxn ang="0">
                    <a:pos x="24" y="0"/>
                  </a:cxn>
                </a:cxnLst>
                <a:rect l="txL" t="txT" r="txR" b="txB"/>
                <a:pathLst>
                  <a:path w="57" h="121">
                    <a:moveTo>
                      <a:pt x="24" y="0"/>
                    </a:moveTo>
                    <a:lnTo>
                      <a:pt x="24" y="24"/>
                    </a:lnTo>
                    <a:lnTo>
                      <a:pt x="32" y="24"/>
                    </a:lnTo>
                    <a:lnTo>
                      <a:pt x="16" y="88"/>
                    </a:lnTo>
                    <a:lnTo>
                      <a:pt x="8" y="88"/>
                    </a:lnTo>
                    <a:lnTo>
                      <a:pt x="0" y="120"/>
                    </a:lnTo>
                    <a:lnTo>
                      <a:pt x="56" y="16"/>
                    </a:lnTo>
                    <a:lnTo>
                      <a:pt x="24" y="0"/>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9244" name="Freeform 28"/>
              <p:cNvSpPr/>
              <p:nvPr/>
            </p:nvSpPr>
            <p:spPr>
              <a:xfrm>
                <a:off x="1680" y="1480"/>
                <a:ext cx="57" cy="121"/>
              </a:xfrm>
              <a:custGeom>
                <a:avLst/>
                <a:gdLst>
                  <a:gd name="txL" fmla="*/ 0 w 57"/>
                  <a:gd name="txT" fmla="*/ 0 h 121"/>
                  <a:gd name="txR" fmla="*/ 57 w 57"/>
                  <a:gd name="txB" fmla="*/ 121 h 121"/>
                </a:gdLst>
                <a:ahLst/>
                <a:cxnLst>
                  <a:cxn ang="0">
                    <a:pos x="24" y="0"/>
                  </a:cxn>
                  <a:cxn ang="0">
                    <a:pos x="24" y="24"/>
                  </a:cxn>
                  <a:cxn ang="0">
                    <a:pos x="32" y="24"/>
                  </a:cxn>
                  <a:cxn ang="0">
                    <a:pos x="16" y="88"/>
                  </a:cxn>
                  <a:cxn ang="0">
                    <a:pos x="8" y="88"/>
                  </a:cxn>
                  <a:cxn ang="0">
                    <a:pos x="0" y="120"/>
                  </a:cxn>
                  <a:cxn ang="0">
                    <a:pos x="56" y="16"/>
                  </a:cxn>
                  <a:cxn ang="0">
                    <a:pos x="24" y="0"/>
                  </a:cxn>
                </a:cxnLst>
                <a:rect l="txL" t="txT" r="txR" b="txB"/>
                <a:pathLst>
                  <a:path w="57" h="121">
                    <a:moveTo>
                      <a:pt x="24" y="0"/>
                    </a:moveTo>
                    <a:lnTo>
                      <a:pt x="24" y="24"/>
                    </a:lnTo>
                    <a:lnTo>
                      <a:pt x="32" y="24"/>
                    </a:lnTo>
                    <a:lnTo>
                      <a:pt x="16" y="88"/>
                    </a:lnTo>
                    <a:lnTo>
                      <a:pt x="8" y="88"/>
                    </a:lnTo>
                    <a:lnTo>
                      <a:pt x="0" y="120"/>
                    </a:lnTo>
                    <a:lnTo>
                      <a:pt x="56" y="16"/>
                    </a:lnTo>
                    <a:lnTo>
                      <a:pt x="24" y="0"/>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45" name="Freeform 29"/>
              <p:cNvSpPr/>
              <p:nvPr/>
            </p:nvSpPr>
            <p:spPr>
              <a:xfrm>
                <a:off x="1736" y="456"/>
                <a:ext cx="361" cy="921"/>
              </a:xfrm>
              <a:custGeom>
                <a:avLst/>
                <a:gdLst>
                  <a:gd name="txL" fmla="*/ 0 w 361"/>
                  <a:gd name="txT" fmla="*/ 0 h 921"/>
                  <a:gd name="txR" fmla="*/ 361 w 361"/>
                  <a:gd name="txB" fmla="*/ 921 h 921"/>
                </a:gdLst>
                <a:ahLst/>
                <a:cxnLst>
                  <a:cxn ang="0">
                    <a:pos x="72" y="920"/>
                  </a:cxn>
                  <a:cxn ang="0">
                    <a:pos x="64" y="904"/>
                  </a:cxn>
                  <a:cxn ang="0">
                    <a:pos x="56" y="880"/>
                  </a:cxn>
                  <a:cxn ang="0">
                    <a:pos x="56" y="848"/>
                  </a:cxn>
                  <a:cxn ang="0">
                    <a:pos x="56" y="848"/>
                  </a:cxn>
                  <a:cxn ang="0">
                    <a:pos x="40" y="864"/>
                  </a:cxn>
                  <a:cxn ang="0">
                    <a:pos x="32" y="872"/>
                  </a:cxn>
                  <a:cxn ang="0">
                    <a:pos x="16" y="888"/>
                  </a:cxn>
                  <a:cxn ang="0">
                    <a:pos x="0" y="896"/>
                  </a:cxn>
                  <a:cxn ang="0">
                    <a:pos x="144" y="448"/>
                  </a:cxn>
                  <a:cxn ang="0">
                    <a:pos x="288" y="0"/>
                  </a:cxn>
                  <a:cxn ang="0">
                    <a:pos x="320" y="0"/>
                  </a:cxn>
                  <a:cxn ang="0">
                    <a:pos x="336" y="8"/>
                  </a:cxn>
                  <a:cxn ang="0">
                    <a:pos x="352" y="24"/>
                  </a:cxn>
                  <a:cxn ang="0">
                    <a:pos x="360" y="32"/>
                  </a:cxn>
                  <a:cxn ang="0">
                    <a:pos x="168" y="608"/>
                  </a:cxn>
                  <a:cxn ang="0">
                    <a:pos x="72" y="920"/>
                  </a:cxn>
                  <a:cxn ang="0">
                    <a:pos x="72" y="920"/>
                  </a:cxn>
                </a:cxnLst>
                <a:rect l="txL" t="txT" r="txR" b="txB"/>
                <a:pathLst>
                  <a:path w="361" h="921">
                    <a:moveTo>
                      <a:pt x="72" y="920"/>
                    </a:moveTo>
                    <a:lnTo>
                      <a:pt x="64" y="904"/>
                    </a:lnTo>
                    <a:lnTo>
                      <a:pt x="56" y="880"/>
                    </a:lnTo>
                    <a:lnTo>
                      <a:pt x="56" y="848"/>
                    </a:lnTo>
                    <a:lnTo>
                      <a:pt x="40" y="864"/>
                    </a:lnTo>
                    <a:lnTo>
                      <a:pt x="32" y="872"/>
                    </a:lnTo>
                    <a:lnTo>
                      <a:pt x="16" y="888"/>
                    </a:lnTo>
                    <a:lnTo>
                      <a:pt x="0" y="896"/>
                    </a:lnTo>
                    <a:lnTo>
                      <a:pt x="144" y="448"/>
                    </a:lnTo>
                    <a:lnTo>
                      <a:pt x="288" y="0"/>
                    </a:lnTo>
                    <a:lnTo>
                      <a:pt x="320" y="0"/>
                    </a:lnTo>
                    <a:lnTo>
                      <a:pt x="336" y="8"/>
                    </a:lnTo>
                    <a:lnTo>
                      <a:pt x="352" y="24"/>
                    </a:lnTo>
                    <a:lnTo>
                      <a:pt x="360" y="32"/>
                    </a:lnTo>
                    <a:lnTo>
                      <a:pt x="168" y="608"/>
                    </a:lnTo>
                    <a:lnTo>
                      <a:pt x="72" y="920"/>
                    </a:lnTo>
                    <a:close/>
                  </a:path>
                </a:pathLst>
              </a:custGeom>
              <a:solidFill>
                <a:srgbClr val="EEEEEE">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9246" name="Freeform 30"/>
              <p:cNvSpPr/>
              <p:nvPr/>
            </p:nvSpPr>
            <p:spPr>
              <a:xfrm>
                <a:off x="1736" y="456"/>
                <a:ext cx="361" cy="921"/>
              </a:xfrm>
              <a:custGeom>
                <a:avLst/>
                <a:gdLst>
                  <a:gd name="txL" fmla="*/ 0 w 361"/>
                  <a:gd name="txT" fmla="*/ 0 h 921"/>
                  <a:gd name="txR" fmla="*/ 361 w 361"/>
                  <a:gd name="txB" fmla="*/ 921 h 921"/>
                </a:gdLst>
                <a:ahLst/>
                <a:cxnLst>
                  <a:cxn ang="0">
                    <a:pos x="72" y="920"/>
                  </a:cxn>
                  <a:cxn ang="0">
                    <a:pos x="64" y="904"/>
                  </a:cxn>
                  <a:cxn ang="0">
                    <a:pos x="56" y="880"/>
                  </a:cxn>
                  <a:cxn ang="0">
                    <a:pos x="56" y="848"/>
                  </a:cxn>
                  <a:cxn ang="0">
                    <a:pos x="40" y="864"/>
                  </a:cxn>
                  <a:cxn ang="0">
                    <a:pos x="32" y="872"/>
                  </a:cxn>
                  <a:cxn ang="0">
                    <a:pos x="16" y="888"/>
                  </a:cxn>
                  <a:cxn ang="0">
                    <a:pos x="0" y="896"/>
                  </a:cxn>
                  <a:cxn ang="0">
                    <a:pos x="144" y="448"/>
                  </a:cxn>
                  <a:cxn ang="0">
                    <a:pos x="288" y="0"/>
                  </a:cxn>
                  <a:cxn ang="0">
                    <a:pos x="320" y="0"/>
                  </a:cxn>
                  <a:cxn ang="0">
                    <a:pos x="336" y="8"/>
                  </a:cxn>
                  <a:cxn ang="0">
                    <a:pos x="352" y="24"/>
                  </a:cxn>
                  <a:cxn ang="0">
                    <a:pos x="360" y="32"/>
                  </a:cxn>
                  <a:cxn ang="0">
                    <a:pos x="168" y="608"/>
                  </a:cxn>
                  <a:cxn ang="0">
                    <a:pos x="72" y="920"/>
                  </a:cxn>
                </a:cxnLst>
                <a:rect l="txL" t="txT" r="txR" b="txB"/>
                <a:pathLst>
                  <a:path w="361" h="921">
                    <a:moveTo>
                      <a:pt x="72" y="920"/>
                    </a:moveTo>
                    <a:lnTo>
                      <a:pt x="64" y="904"/>
                    </a:lnTo>
                    <a:lnTo>
                      <a:pt x="56" y="880"/>
                    </a:lnTo>
                    <a:lnTo>
                      <a:pt x="56" y="848"/>
                    </a:lnTo>
                    <a:lnTo>
                      <a:pt x="40" y="864"/>
                    </a:lnTo>
                    <a:lnTo>
                      <a:pt x="32" y="872"/>
                    </a:lnTo>
                    <a:lnTo>
                      <a:pt x="16" y="888"/>
                    </a:lnTo>
                    <a:lnTo>
                      <a:pt x="0" y="896"/>
                    </a:lnTo>
                    <a:lnTo>
                      <a:pt x="144" y="448"/>
                    </a:lnTo>
                    <a:lnTo>
                      <a:pt x="288" y="0"/>
                    </a:lnTo>
                    <a:lnTo>
                      <a:pt x="320" y="0"/>
                    </a:lnTo>
                    <a:lnTo>
                      <a:pt x="336" y="8"/>
                    </a:lnTo>
                    <a:lnTo>
                      <a:pt x="352" y="24"/>
                    </a:lnTo>
                    <a:lnTo>
                      <a:pt x="360" y="32"/>
                    </a:lnTo>
                    <a:lnTo>
                      <a:pt x="168" y="608"/>
                    </a:lnTo>
                    <a:lnTo>
                      <a:pt x="72" y="920"/>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47" name="Freeform 31"/>
              <p:cNvSpPr/>
              <p:nvPr/>
            </p:nvSpPr>
            <p:spPr>
              <a:xfrm>
                <a:off x="2120" y="352"/>
                <a:ext cx="17" cy="57"/>
              </a:xfrm>
              <a:custGeom>
                <a:avLst/>
                <a:gdLst>
                  <a:gd name="txL" fmla="*/ 0 w 17"/>
                  <a:gd name="txT" fmla="*/ 0 h 57"/>
                  <a:gd name="txR" fmla="*/ 17 w 17"/>
                  <a:gd name="txB" fmla="*/ 57 h 57"/>
                </a:gdLst>
                <a:ahLst/>
                <a:cxnLst>
                  <a:cxn ang="0">
                    <a:pos x="16" y="0"/>
                  </a:cxn>
                  <a:cxn ang="0">
                    <a:pos x="0" y="56"/>
                  </a:cxn>
                </a:cxnLst>
                <a:rect l="txL" t="txT" r="txR" b="txB"/>
                <a:pathLst>
                  <a:path w="17" h="57">
                    <a:moveTo>
                      <a:pt x="16" y="0"/>
                    </a:moveTo>
                    <a:lnTo>
                      <a:pt x="0" y="56"/>
                    </a:lnTo>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9248" name="Freeform 32"/>
              <p:cNvSpPr/>
              <p:nvPr/>
            </p:nvSpPr>
            <p:spPr>
              <a:xfrm>
                <a:off x="2112" y="344"/>
                <a:ext cx="25" cy="65"/>
              </a:xfrm>
              <a:custGeom>
                <a:avLst/>
                <a:gdLst>
                  <a:gd name="txL" fmla="*/ 0 w 25"/>
                  <a:gd name="txT" fmla="*/ 0 h 65"/>
                  <a:gd name="txR" fmla="*/ 25 w 25"/>
                  <a:gd name="txB" fmla="*/ 65 h 65"/>
                </a:gdLst>
                <a:ahLst/>
                <a:cxnLst>
                  <a:cxn ang="0">
                    <a:pos x="24" y="0"/>
                  </a:cxn>
                  <a:cxn ang="0">
                    <a:pos x="0" y="64"/>
                  </a:cxn>
                </a:cxnLst>
                <a:rect l="txL" t="txT" r="txR" b="txB"/>
                <a:pathLst>
                  <a:path w="25" h="65">
                    <a:moveTo>
                      <a:pt x="24" y="0"/>
                    </a:moveTo>
                    <a:lnTo>
                      <a:pt x="0" y="64"/>
                    </a:lnTo>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9249" name="Freeform 33"/>
              <p:cNvSpPr/>
              <p:nvPr/>
            </p:nvSpPr>
            <p:spPr>
              <a:xfrm>
                <a:off x="2104" y="336"/>
                <a:ext cx="17" cy="65"/>
              </a:xfrm>
              <a:custGeom>
                <a:avLst/>
                <a:gdLst>
                  <a:gd name="txL" fmla="*/ 0 w 17"/>
                  <a:gd name="txT" fmla="*/ 0 h 65"/>
                  <a:gd name="txR" fmla="*/ 17 w 17"/>
                  <a:gd name="txB" fmla="*/ 65 h 65"/>
                </a:gdLst>
                <a:ahLst/>
                <a:cxnLst>
                  <a:cxn ang="0">
                    <a:pos x="16" y="0"/>
                  </a:cxn>
                  <a:cxn ang="0">
                    <a:pos x="0" y="64"/>
                  </a:cxn>
                </a:cxnLst>
                <a:rect l="txL" t="txT" r="txR" b="txB"/>
                <a:pathLst>
                  <a:path w="17" h="65">
                    <a:moveTo>
                      <a:pt x="16" y="0"/>
                    </a:moveTo>
                    <a:lnTo>
                      <a:pt x="0" y="64"/>
                    </a:lnTo>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9250" name="Freeform 34"/>
              <p:cNvSpPr/>
              <p:nvPr/>
            </p:nvSpPr>
            <p:spPr>
              <a:xfrm>
                <a:off x="1968" y="24"/>
                <a:ext cx="1" cy="585"/>
              </a:xfrm>
              <a:custGeom>
                <a:avLst/>
                <a:gdLst>
                  <a:gd name="txL" fmla="*/ 0 w 1"/>
                  <a:gd name="txT" fmla="*/ 0 h 585"/>
                  <a:gd name="txR" fmla="*/ 1 w 1"/>
                  <a:gd name="txB" fmla="*/ 585 h 585"/>
                </a:gdLst>
                <a:ahLst/>
                <a:cxnLst>
                  <a:cxn ang="0">
                    <a:pos x="0" y="0"/>
                  </a:cxn>
                  <a:cxn ang="0">
                    <a:pos x="0" y="584"/>
                  </a:cxn>
                </a:cxnLst>
                <a:rect l="txL" t="txT" r="txR" b="txB"/>
                <a:pathLst>
                  <a:path w="1" h="585">
                    <a:moveTo>
                      <a:pt x="0" y="0"/>
                    </a:moveTo>
                    <a:lnTo>
                      <a:pt x="0" y="584"/>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51" name="Freeform 35"/>
              <p:cNvSpPr/>
              <p:nvPr/>
            </p:nvSpPr>
            <p:spPr>
              <a:xfrm>
                <a:off x="1720" y="888"/>
                <a:ext cx="257" cy="649"/>
              </a:xfrm>
              <a:custGeom>
                <a:avLst/>
                <a:gdLst>
                  <a:gd name="txL" fmla="*/ 0 w 257"/>
                  <a:gd name="txT" fmla="*/ 0 h 649"/>
                  <a:gd name="txR" fmla="*/ 257 w 257"/>
                  <a:gd name="txB" fmla="*/ 649 h 649"/>
                </a:gdLst>
                <a:ahLst/>
                <a:cxnLst>
                  <a:cxn ang="0">
                    <a:pos x="256" y="0"/>
                  </a:cxn>
                  <a:cxn ang="0">
                    <a:pos x="256" y="648"/>
                  </a:cxn>
                  <a:cxn ang="0">
                    <a:pos x="0" y="648"/>
                  </a:cxn>
                </a:cxnLst>
                <a:rect l="txL" t="txT" r="txR" b="txB"/>
                <a:pathLst>
                  <a:path w="257" h="649">
                    <a:moveTo>
                      <a:pt x="256" y="0"/>
                    </a:moveTo>
                    <a:lnTo>
                      <a:pt x="256" y="648"/>
                    </a:lnTo>
                    <a:lnTo>
                      <a:pt x="0" y="648"/>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52" name="Freeform 36"/>
              <p:cNvSpPr/>
              <p:nvPr/>
            </p:nvSpPr>
            <p:spPr>
              <a:xfrm>
                <a:off x="24" y="1536"/>
                <a:ext cx="1673" cy="1"/>
              </a:xfrm>
              <a:custGeom>
                <a:avLst/>
                <a:gdLst>
                  <a:gd name="txL" fmla="*/ 0 w 1673"/>
                  <a:gd name="txT" fmla="*/ 0 h 1"/>
                  <a:gd name="txR" fmla="*/ 1673 w 1673"/>
                  <a:gd name="txB" fmla="*/ 1 h 1"/>
                </a:gdLst>
                <a:ahLst/>
                <a:cxnLst>
                  <a:cxn ang="0">
                    <a:pos x="1672" y="0"/>
                  </a:cxn>
                  <a:cxn ang="0">
                    <a:pos x="0" y="0"/>
                  </a:cxn>
                </a:cxnLst>
                <a:rect l="txL" t="txT" r="txR" b="txB"/>
                <a:pathLst>
                  <a:path w="1673" h="1">
                    <a:moveTo>
                      <a:pt x="1672" y="0"/>
                    </a:moveTo>
                    <a:lnTo>
                      <a:pt x="0"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53" name="Freeform 37"/>
              <p:cNvSpPr/>
              <p:nvPr/>
            </p:nvSpPr>
            <p:spPr>
              <a:xfrm>
                <a:off x="1984" y="48"/>
                <a:ext cx="1" cy="545"/>
              </a:xfrm>
              <a:custGeom>
                <a:avLst/>
                <a:gdLst>
                  <a:gd name="txL" fmla="*/ 0 w 1"/>
                  <a:gd name="txT" fmla="*/ 0 h 545"/>
                  <a:gd name="txR" fmla="*/ 1 w 1"/>
                  <a:gd name="txB" fmla="*/ 545 h 545"/>
                </a:gdLst>
                <a:ahLst/>
                <a:cxnLst>
                  <a:cxn ang="0">
                    <a:pos x="0" y="0"/>
                  </a:cxn>
                  <a:cxn ang="0">
                    <a:pos x="0" y="544"/>
                  </a:cxn>
                </a:cxnLst>
                <a:rect l="txL" t="txT" r="txR" b="txB"/>
                <a:pathLst>
                  <a:path w="1" h="545">
                    <a:moveTo>
                      <a:pt x="0" y="0"/>
                    </a:moveTo>
                    <a:lnTo>
                      <a:pt x="0" y="544"/>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54" name="Freeform 38"/>
              <p:cNvSpPr/>
              <p:nvPr/>
            </p:nvSpPr>
            <p:spPr>
              <a:xfrm>
                <a:off x="1712" y="848"/>
                <a:ext cx="273" cy="705"/>
              </a:xfrm>
              <a:custGeom>
                <a:avLst/>
                <a:gdLst>
                  <a:gd name="txL" fmla="*/ 0 w 273"/>
                  <a:gd name="txT" fmla="*/ 0 h 705"/>
                  <a:gd name="txR" fmla="*/ 273 w 273"/>
                  <a:gd name="txB" fmla="*/ 705 h 705"/>
                </a:gdLst>
                <a:ahLst/>
                <a:cxnLst>
                  <a:cxn ang="0">
                    <a:pos x="272" y="0"/>
                  </a:cxn>
                  <a:cxn ang="0">
                    <a:pos x="272" y="704"/>
                  </a:cxn>
                  <a:cxn ang="0">
                    <a:pos x="0" y="704"/>
                  </a:cxn>
                </a:cxnLst>
                <a:rect l="txL" t="txT" r="txR" b="txB"/>
                <a:pathLst>
                  <a:path w="273" h="705">
                    <a:moveTo>
                      <a:pt x="272" y="0"/>
                    </a:moveTo>
                    <a:lnTo>
                      <a:pt x="272" y="704"/>
                    </a:lnTo>
                    <a:lnTo>
                      <a:pt x="0" y="704"/>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55" name="Freeform 39"/>
              <p:cNvSpPr/>
              <p:nvPr/>
            </p:nvSpPr>
            <p:spPr>
              <a:xfrm>
                <a:off x="40" y="1552"/>
                <a:ext cx="1657" cy="1"/>
              </a:xfrm>
              <a:custGeom>
                <a:avLst/>
                <a:gdLst>
                  <a:gd name="txL" fmla="*/ 0 w 1657"/>
                  <a:gd name="txT" fmla="*/ 0 h 1"/>
                  <a:gd name="txR" fmla="*/ 1657 w 1657"/>
                  <a:gd name="txB" fmla="*/ 1 h 1"/>
                </a:gdLst>
                <a:ahLst/>
                <a:cxnLst>
                  <a:cxn ang="0">
                    <a:pos x="1656" y="0"/>
                  </a:cxn>
                  <a:cxn ang="0">
                    <a:pos x="0" y="0"/>
                  </a:cxn>
                </a:cxnLst>
                <a:rect l="txL" t="txT" r="txR" b="txB"/>
                <a:pathLst>
                  <a:path w="1657" h="1">
                    <a:moveTo>
                      <a:pt x="1656" y="0"/>
                    </a:moveTo>
                    <a:lnTo>
                      <a:pt x="0"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56" name="Freeform 40"/>
              <p:cNvSpPr/>
              <p:nvPr/>
            </p:nvSpPr>
            <p:spPr>
              <a:xfrm>
                <a:off x="2000" y="56"/>
                <a:ext cx="1" cy="489"/>
              </a:xfrm>
              <a:custGeom>
                <a:avLst/>
                <a:gdLst>
                  <a:gd name="txL" fmla="*/ 0 w 1"/>
                  <a:gd name="txT" fmla="*/ 0 h 489"/>
                  <a:gd name="txR" fmla="*/ 1 w 1"/>
                  <a:gd name="txB" fmla="*/ 489 h 489"/>
                </a:gdLst>
                <a:ahLst/>
                <a:cxnLst>
                  <a:cxn ang="0">
                    <a:pos x="0" y="0"/>
                  </a:cxn>
                  <a:cxn ang="0">
                    <a:pos x="0" y="488"/>
                  </a:cxn>
                </a:cxnLst>
                <a:rect l="txL" t="txT" r="txR" b="txB"/>
                <a:pathLst>
                  <a:path w="1" h="489">
                    <a:moveTo>
                      <a:pt x="0" y="0"/>
                    </a:moveTo>
                    <a:lnTo>
                      <a:pt x="0" y="488"/>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57" name="Freeform 41"/>
              <p:cNvSpPr/>
              <p:nvPr/>
            </p:nvSpPr>
            <p:spPr>
              <a:xfrm>
                <a:off x="1704" y="816"/>
                <a:ext cx="297" cy="753"/>
              </a:xfrm>
              <a:custGeom>
                <a:avLst/>
                <a:gdLst>
                  <a:gd name="txL" fmla="*/ 0 w 297"/>
                  <a:gd name="txT" fmla="*/ 0 h 753"/>
                  <a:gd name="txR" fmla="*/ 297 w 297"/>
                  <a:gd name="txB" fmla="*/ 753 h 753"/>
                </a:gdLst>
                <a:ahLst/>
                <a:cxnLst>
                  <a:cxn ang="0">
                    <a:pos x="296" y="0"/>
                  </a:cxn>
                  <a:cxn ang="0">
                    <a:pos x="296" y="752"/>
                  </a:cxn>
                  <a:cxn ang="0">
                    <a:pos x="0" y="752"/>
                  </a:cxn>
                </a:cxnLst>
                <a:rect l="txL" t="txT" r="txR" b="txB"/>
                <a:pathLst>
                  <a:path w="297" h="753">
                    <a:moveTo>
                      <a:pt x="296" y="0"/>
                    </a:moveTo>
                    <a:lnTo>
                      <a:pt x="296" y="752"/>
                    </a:lnTo>
                    <a:lnTo>
                      <a:pt x="0" y="752"/>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58" name="Freeform 42"/>
              <p:cNvSpPr/>
              <p:nvPr/>
            </p:nvSpPr>
            <p:spPr>
              <a:xfrm>
                <a:off x="56" y="1568"/>
                <a:ext cx="1641" cy="1"/>
              </a:xfrm>
              <a:custGeom>
                <a:avLst/>
                <a:gdLst>
                  <a:gd name="txL" fmla="*/ 0 w 1641"/>
                  <a:gd name="txT" fmla="*/ 0 h 1"/>
                  <a:gd name="txR" fmla="*/ 1641 w 1641"/>
                  <a:gd name="txB" fmla="*/ 1 h 1"/>
                </a:gdLst>
                <a:ahLst/>
                <a:cxnLst>
                  <a:cxn ang="0">
                    <a:pos x="1640" y="0"/>
                  </a:cxn>
                  <a:cxn ang="0">
                    <a:pos x="0" y="0"/>
                  </a:cxn>
                </a:cxnLst>
                <a:rect l="txL" t="txT" r="txR" b="txB"/>
                <a:pathLst>
                  <a:path w="1641" h="1">
                    <a:moveTo>
                      <a:pt x="1640" y="0"/>
                    </a:moveTo>
                    <a:lnTo>
                      <a:pt x="0"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59" name="Freeform 43"/>
              <p:cNvSpPr/>
              <p:nvPr/>
            </p:nvSpPr>
            <p:spPr>
              <a:xfrm>
                <a:off x="1744" y="1504"/>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60" name="Freeform 44"/>
              <p:cNvSpPr/>
              <p:nvPr/>
            </p:nvSpPr>
            <p:spPr>
              <a:xfrm>
                <a:off x="1760" y="1472"/>
                <a:ext cx="25" cy="1"/>
              </a:xfrm>
              <a:custGeom>
                <a:avLst/>
                <a:gdLst>
                  <a:gd name="txL" fmla="*/ 0 w 25"/>
                  <a:gd name="txT" fmla="*/ 0 h 1"/>
                  <a:gd name="txR" fmla="*/ 25 w 25"/>
                  <a:gd name="txB" fmla="*/ 1 h 1"/>
                </a:gdLst>
                <a:ahLst/>
                <a:cxnLst>
                  <a:cxn ang="0">
                    <a:pos x="0" y="0"/>
                  </a:cxn>
                  <a:cxn ang="0">
                    <a:pos x="24" y="0"/>
                  </a:cxn>
                </a:cxnLst>
                <a:rect l="txL" t="txT" r="txR" b="txB"/>
                <a:pathLst>
                  <a:path w="25" h="1">
                    <a:moveTo>
                      <a:pt x="0" y="0"/>
                    </a:moveTo>
                    <a:lnTo>
                      <a:pt x="24"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61" name="Freeform 45"/>
              <p:cNvSpPr/>
              <p:nvPr/>
            </p:nvSpPr>
            <p:spPr>
              <a:xfrm>
                <a:off x="1784" y="1432"/>
                <a:ext cx="25" cy="1"/>
              </a:xfrm>
              <a:custGeom>
                <a:avLst/>
                <a:gdLst>
                  <a:gd name="txL" fmla="*/ 0 w 25"/>
                  <a:gd name="txT" fmla="*/ 0 h 1"/>
                  <a:gd name="txR" fmla="*/ 25 w 25"/>
                  <a:gd name="txB" fmla="*/ 1 h 1"/>
                </a:gdLst>
                <a:ahLst/>
                <a:cxnLst>
                  <a:cxn ang="0">
                    <a:pos x="0" y="0"/>
                  </a:cxn>
                  <a:cxn ang="0">
                    <a:pos x="24" y="0"/>
                  </a:cxn>
                </a:cxnLst>
                <a:rect l="txL" t="txT" r="txR" b="txB"/>
                <a:pathLst>
                  <a:path w="25" h="1">
                    <a:moveTo>
                      <a:pt x="0" y="0"/>
                    </a:moveTo>
                    <a:lnTo>
                      <a:pt x="24"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62" name="Freeform 46"/>
              <p:cNvSpPr/>
              <p:nvPr/>
            </p:nvSpPr>
            <p:spPr>
              <a:xfrm>
                <a:off x="1800" y="1400"/>
                <a:ext cx="25" cy="1"/>
              </a:xfrm>
              <a:custGeom>
                <a:avLst/>
                <a:gdLst>
                  <a:gd name="txL" fmla="*/ 0 w 25"/>
                  <a:gd name="txT" fmla="*/ 0 h 1"/>
                  <a:gd name="txR" fmla="*/ 25 w 25"/>
                  <a:gd name="txB" fmla="*/ 1 h 1"/>
                </a:gdLst>
                <a:ahLst/>
                <a:cxnLst>
                  <a:cxn ang="0">
                    <a:pos x="0" y="0"/>
                  </a:cxn>
                  <a:cxn ang="0">
                    <a:pos x="24" y="0"/>
                  </a:cxn>
                </a:cxnLst>
                <a:rect l="txL" t="txT" r="txR" b="txB"/>
                <a:pathLst>
                  <a:path w="25" h="1">
                    <a:moveTo>
                      <a:pt x="0" y="0"/>
                    </a:moveTo>
                    <a:lnTo>
                      <a:pt x="24"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63" name="Freeform 47"/>
              <p:cNvSpPr/>
              <p:nvPr/>
            </p:nvSpPr>
            <p:spPr>
              <a:xfrm>
                <a:off x="1816" y="1360"/>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64" name="Freeform 48"/>
              <p:cNvSpPr/>
              <p:nvPr/>
            </p:nvSpPr>
            <p:spPr>
              <a:xfrm>
                <a:off x="1832" y="1312"/>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65" name="Freeform 49"/>
              <p:cNvSpPr/>
              <p:nvPr/>
            </p:nvSpPr>
            <p:spPr>
              <a:xfrm>
                <a:off x="1848" y="1272"/>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66" name="Freeform 50"/>
              <p:cNvSpPr/>
              <p:nvPr/>
            </p:nvSpPr>
            <p:spPr>
              <a:xfrm>
                <a:off x="1856" y="1240"/>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67" name="Freeform 51"/>
              <p:cNvSpPr/>
              <p:nvPr/>
            </p:nvSpPr>
            <p:spPr>
              <a:xfrm>
                <a:off x="1872" y="1200"/>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68" name="Freeform 52"/>
              <p:cNvSpPr/>
              <p:nvPr/>
            </p:nvSpPr>
            <p:spPr>
              <a:xfrm>
                <a:off x="1880" y="1160"/>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69" name="Freeform 53"/>
              <p:cNvSpPr/>
              <p:nvPr/>
            </p:nvSpPr>
            <p:spPr>
              <a:xfrm>
                <a:off x="1896" y="1112"/>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70" name="Freeform 54"/>
              <p:cNvSpPr/>
              <p:nvPr/>
            </p:nvSpPr>
            <p:spPr>
              <a:xfrm>
                <a:off x="1912" y="1080"/>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71" name="Freeform 55"/>
              <p:cNvSpPr/>
              <p:nvPr/>
            </p:nvSpPr>
            <p:spPr>
              <a:xfrm>
                <a:off x="1928" y="1040"/>
                <a:ext cx="25" cy="1"/>
              </a:xfrm>
              <a:custGeom>
                <a:avLst/>
                <a:gdLst>
                  <a:gd name="txL" fmla="*/ 0 w 25"/>
                  <a:gd name="txT" fmla="*/ 0 h 1"/>
                  <a:gd name="txR" fmla="*/ 25 w 25"/>
                  <a:gd name="txB" fmla="*/ 1 h 1"/>
                </a:gdLst>
                <a:ahLst/>
                <a:cxnLst>
                  <a:cxn ang="0">
                    <a:pos x="0" y="0"/>
                  </a:cxn>
                  <a:cxn ang="0">
                    <a:pos x="24" y="0"/>
                  </a:cxn>
                </a:cxnLst>
                <a:rect l="txL" t="txT" r="txR" b="txB"/>
                <a:pathLst>
                  <a:path w="25" h="1">
                    <a:moveTo>
                      <a:pt x="0" y="0"/>
                    </a:moveTo>
                    <a:lnTo>
                      <a:pt x="24"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9272" name="Freeform 56"/>
              <p:cNvSpPr/>
              <p:nvPr/>
            </p:nvSpPr>
            <p:spPr>
              <a:xfrm>
                <a:off x="1688" y="1504"/>
                <a:ext cx="25" cy="65"/>
              </a:xfrm>
              <a:custGeom>
                <a:avLst/>
                <a:gdLst>
                  <a:gd name="txL" fmla="*/ 0 w 25"/>
                  <a:gd name="txT" fmla="*/ 0 h 65"/>
                  <a:gd name="txR" fmla="*/ 25 w 25"/>
                  <a:gd name="txB" fmla="*/ 65 h 65"/>
                </a:gdLst>
                <a:ahLst/>
                <a:cxnLst>
                  <a:cxn ang="0">
                    <a:pos x="24" y="0"/>
                  </a:cxn>
                  <a:cxn ang="0">
                    <a:pos x="8" y="64"/>
                  </a:cxn>
                  <a:cxn ang="0">
                    <a:pos x="0" y="64"/>
                  </a:cxn>
                  <a:cxn ang="0">
                    <a:pos x="16" y="8"/>
                  </a:cxn>
                  <a:cxn ang="0">
                    <a:pos x="24" y="0"/>
                  </a:cxn>
                  <a:cxn ang="0">
                    <a:pos x="24" y="0"/>
                  </a:cxn>
                </a:cxnLst>
                <a:rect l="txL" t="txT" r="txR" b="txB"/>
                <a:pathLst>
                  <a:path w="25" h="65">
                    <a:moveTo>
                      <a:pt x="24" y="0"/>
                    </a:moveTo>
                    <a:lnTo>
                      <a:pt x="8" y="64"/>
                    </a:lnTo>
                    <a:lnTo>
                      <a:pt x="0" y="64"/>
                    </a:lnTo>
                    <a:lnTo>
                      <a:pt x="16" y="8"/>
                    </a:lnTo>
                    <a:lnTo>
                      <a:pt x="24" y="0"/>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9273" name="Freeform 57"/>
              <p:cNvSpPr/>
              <p:nvPr/>
            </p:nvSpPr>
            <p:spPr>
              <a:xfrm>
                <a:off x="1688" y="1504"/>
                <a:ext cx="25" cy="65"/>
              </a:xfrm>
              <a:custGeom>
                <a:avLst/>
                <a:gdLst>
                  <a:gd name="txL" fmla="*/ 0 w 25"/>
                  <a:gd name="txT" fmla="*/ 0 h 65"/>
                  <a:gd name="txR" fmla="*/ 25 w 25"/>
                  <a:gd name="txB" fmla="*/ 65 h 65"/>
                </a:gdLst>
                <a:ahLst/>
                <a:cxnLst>
                  <a:cxn ang="0">
                    <a:pos x="24" y="0"/>
                  </a:cxn>
                  <a:cxn ang="0">
                    <a:pos x="8" y="64"/>
                  </a:cxn>
                  <a:cxn ang="0">
                    <a:pos x="0" y="64"/>
                  </a:cxn>
                  <a:cxn ang="0">
                    <a:pos x="16" y="8"/>
                  </a:cxn>
                  <a:cxn ang="0">
                    <a:pos x="24" y="0"/>
                  </a:cxn>
                </a:cxnLst>
                <a:rect l="txL" t="txT" r="txR" b="txB"/>
                <a:pathLst>
                  <a:path w="25" h="65">
                    <a:moveTo>
                      <a:pt x="24" y="0"/>
                    </a:moveTo>
                    <a:lnTo>
                      <a:pt x="8" y="64"/>
                    </a:lnTo>
                    <a:lnTo>
                      <a:pt x="0" y="64"/>
                    </a:lnTo>
                    <a:lnTo>
                      <a:pt x="16" y="8"/>
                    </a:lnTo>
                    <a:lnTo>
                      <a:pt x="24" y="0"/>
                    </a:lnTo>
                    <a:close/>
                  </a:path>
                </a:pathLst>
              </a:custGeom>
              <a:noFill/>
              <a:ln w="3175" cap="flat" cmpd="sng">
                <a:solidFill>
                  <a:srgbClr val="000000"/>
                </a:solidFill>
                <a:prstDash val="solid"/>
                <a:bevel/>
                <a:headEnd type="none" w="med" len="med"/>
                <a:tailEnd type="none" w="med" len="med"/>
              </a:ln>
            </p:spPr>
            <p:txBody>
              <a:bodyPr/>
              <a:p>
                <a:endParaRPr lang="zh-CN" altLang="en-US"/>
              </a:p>
            </p:txBody>
          </p:sp>
        </p:grpSp>
        <p:sp>
          <p:nvSpPr>
            <p:cNvPr id="9274" name="Text Box 58"/>
            <p:cNvSpPr txBox="1"/>
            <p:nvPr/>
          </p:nvSpPr>
          <p:spPr>
            <a:xfrm>
              <a:off x="90" y="91"/>
              <a:ext cx="1588" cy="1315"/>
            </a:xfrm>
            <a:prstGeom prst="rect">
              <a:avLst/>
            </a:prstGeom>
            <a:noFill/>
            <a:ln w="9525">
              <a:noFill/>
            </a:ln>
          </p:spPr>
          <p:txBody>
            <a:bodyPr lIns="90488" tIns="44450" rIns="90488" bIns="44450"/>
            <a:p>
              <a:pPr>
                <a:spcBef>
                  <a:spcPct val="50000"/>
                </a:spcBef>
              </a:pPr>
              <a:r>
                <a:rPr lang="zh-CN" altLang="en-US" sz="2400" dirty="0">
                  <a:latin typeface="Franklin Gothic Book"/>
                  <a:ea typeface="华文行楷" pitchFamily="2" charset="-122"/>
                </a:rPr>
                <a:t>青菜、</a:t>
              </a:r>
              <a:r>
                <a:rPr lang="en-US" altLang="zh-CN" sz="2400" dirty="0">
                  <a:latin typeface="Franklin Gothic Book"/>
                  <a:ea typeface="华文行楷" pitchFamily="2" charset="-122"/>
                </a:rPr>
                <a:t>……</a:t>
              </a:r>
              <a:endParaRPr lang="en-US" altLang="zh-CN" sz="2400" dirty="0">
                <a:latin typeface="Franklin Gothic Book"/>
                <a:ea typeface="华文行楷" pitchFamily="2" charset="-122"/>
              </a:endParaRPr>
            </a:p>
            <a:p>
              <a:pPr>
                <a:spcBef>
                  <a:spcPct val="50000"/>
                </a:spcBef>
              </a:pPr>
              <a:endParaRPr lang="en-US" altLang="zh-CN" sz="2400" dirty="0">
                <a:latin typeface="Franklin Gothic Book"/>
                <a:ea typeface="华文行楷" pitchFamily="2" charset="-122"/>
              </a:endParaRPr>
            </a:p>
            <a:p>
              <a:pPr>
                <a:spcBef>
                  <a:spcPct val="50000"/>
                </a:spcBef>
              </a:pPr>
              <a:endParaRPr lang="en-US" altLang="zh-CN" sz="2400" dirty="0">
                <a:latin typeface="Franklin Gothic Book"/>
                <a:ea typeface="华文行楷" pitchFamily="2" charset="-122"/>
              </a:endParaRPr>
            </a:p>
            <a:p>
              <a:pPr>
                <a:spcBef>
                  <a:spcPct val="50000"/>
                </a:spcBef>
              </a:pPr>
              <a:r>
                <a:rPr lang="zh-CN" altLang="en-US" sz="2400" dirty="0">
                  <a:latin typeface="Franklin Gothic Book"/>
                  <a:ea typeface="华文行楷" pitchFamily="2" charset="-122"/>
                </a:rPr>
                <a:t>共</a:t>
              </a:r>
              <a:r>
                <a:rPr lang="zh-CN" altLang="en-US" sz="2400" u="sng" dirty="0">
                  <a:latin typeface="Franklin Gothic Book"/>
                  <a:ea typeface="华文行楷" pitchFamily="2" charset="-122"/>
                </a:rPr>
                <a:t>    </a:t>
              </a:r>
              <a:r>
                <a:rPr lang="zh-CN" altLang="en-US" sz="2400" dirty="0">
                  <a:latin typeface="Franklin Gothic Book"/>
                  <a:ea typeface="华文行楷" pitchFamily="2" charset="-122"/>
                </a:rPr>
                <a:t>个</a:t>
              </a:r>
              <a:endParaRPr lang="zh-CN" altLang="en-US" sz="2400" dirty="0">
                <a:latin typeface="Franklin Gothic Book"/>
                <a:ea typeface="华文行楷" pitchFamily="2" charset="-122"/>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Rectangle 2"/>
          <p:cNvSpPr/>
          <p:nvPr/>
        </p:nvSpPr>
        <p:spPr>
          <a:xfrm>
            <a:off x="685800" y="2743200"/>
            <a:ext cx="7467600" cy="1752600"/>
          </a:xfrm>
          <a:prstGeom prst="rect">
            <a:avLst/>
          </a:prstGeom>
          <a:noFill/>
          <a:ln w="9525">
            <a:noFill/>
          </a:ln>
        </p:spPr>
        <p:txBody>
          <a:bodyPr/>
          <a:p>
            <a:pPr marL="342900" indent="-342900">
              <a:spcBef>
                <a:spcPct val="20000"/>
              </a:spcBef>
              <a:buClr>
                <a:schemeClr val="tx1"/>
              </a:buClr>
              <a:buSzPct val="80000"/>
              <a:buFont typeface="Wingdings" panose="05000000000000000000" pitchFamily="2" charset="2"/>
              <a:buChar char="l"/>
            </a:pPr>
            <a:r>
              <a:rPr lang="zh-CN" altLang="en-US" sz="3200" b="1" dirty="0">
                <a:latin typeface="华文新魏" charset="-122"/>
                <a:ea typeface="华文新魏" charset="-122"/>
              </a:rPr>
              <a:t>观察图二，在</a:t>
            </a:r>
            <a:r>
              <a:rPr lang="en-US" altLang="zh-CN" sz="3200" b="1" dirty="0">
                <a:latin typeface="华文新魏" charset="-122"/>
                <a:ea typeface="华文新魏" charset="-122"/>
              </a:rPr>
              <a:t>30</a:t>
            </a:r>
            <a:r>
              <a:rPr lang="zh-CN" altLang="en-US" sz="3200" b="1" dirty="0">
                <a:latin typeface="华文新魏" charset="-122"/>
                <a:ea typeface="华文新魏" charset="-122"/>
              </a:rPr>
              <a:t>秒内，看你能记住多少个词语 </a:t>
            </a:r>
            <a:endParaRPr lang="zh-CN" altLang="en-US" sz="3200" b="1" dirty="0">
              <a:latin typeface="华文新魏" charset="-122"/>
              <a:ea typeface="华文新魏" charset="-122"/>
            </a:endParaRPr>
          </a:p>
          <a:p>
            <a:pPr marL="342900" indent="-342900">
              <a:spcBef>
                <a:spcPct val="20000"/>
              </a:spcBef>
              <a:buClr>
                <a:schemeClr val="tx1"/>
              </a:buClr>
              <a:buSzPct val="80000"/>
              <a:buFont typeface="Wingdings" panose="05000000000000000000" pitchFamily="2" charset="2"/>
              <a:buChar char="l"/>
            </a:pPr>
            <a:endParaRPr lang="en-US" altLang="zh-CN" sz="3200" b="1" dirty="0">
              <a:latin typeface="华文新魏" charset="-122"/>
              <a:ea typeface="华文新魏"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Rectangle 2"/>
          <p:cNvSpPr txBox="1"/>
          <p:nvPr/>
        </p:nvSpPr>
        <p:spPr>
          <a:xfrm>
            <a:off x="539750" y="5949950"/>
            <a:ext cx="8229600" cy="838200"/>
          </a:xfrm>
          <a:prstGeom prst="rect">
            <a:avLst/>
          </a:prstGeom>
          <a:noFill/>
          <a:ln w="9525">
            <a:noFill/>
          </a:ln>
        </p:spPr>
        <p:txBody>
          <a:bodyPr/>
          <a:p>
            <a:pPr algn="ctr"/>
            <a:r>
              <a:rPr lang="zh-CN" altLang="en-US" sz="2400" b="1" dirty="0">
                <a:effectLst>
                  <a:outerShdw blurRad="38100" dist="38100" dir="2700000">
                    <a:srgbClr val="C0C0C0"/>
                  </a:outerShdw>
                </a:effectLst>
                <a:latin typeface="Times New Roman" panose="02020603050405020304" pitchFamily="2" charset="0"/>
                <a:ea typeface="宋体" panose="02010600030101010101" pitchFamily="2" charset="-122"/>
              </a:rPr>
              <a:t>图二</a:t>
            </a:r>
            <a:endParaRPr lang="zh-CN" altLang="en-US" sz="2400" b="1" dirty="0">
              <a:effectLst>
                <a:outerShdw blurRad="38100" dist="38100" dir="2700000">
                  <a:srgbClr val="C0C0C0"/>
                </a:outerShdw>
              </a:effectLst>
              <a:latin typeface="Times New Roman" panose="02020603050405020304" pitchFamily="2" charset="0"/>
              <a:ea typeface="宋体" panose="02010600030101010101" pitchFamily="2" charset="-122"/>
            </a:endParaRPr>
          </a:p>
        </p:txBody>
      </p:sp>
      <p:pic>
        <p:nvPicPr>
          <p:cNvPr id="11267" name="Picture 3" descr="Q"/>
          <p:cNvPicPr>
            <a:picLocks noChangeAspect="1"/>
          </p:cNvPicPr>
          <p:nvPr/>
        </p:nvPicPr>
        <p:blipFill>
          <a:blip r:embed="rId1"/>
          <a:stretch>
            <a:fillRect/>
          </a:stretch>
        </p:blipFill>
        <p:spPr>
          <a:xfrm>
            <a:off x="611188" y="539750"/>
            <a:ext cx="8001000" cy="5410200"/>
          </a:xfrm>
          <a:prstGeom prst="rect">
            <a:avLst/>
          </a:prstGeom>
          <a:noFill/>
          <a:ln w="9525">
            <a:noFill/>
          </a:ln>
        </p:spPr>
      </p:pic>
    </p:spTree>
  </p:cSld>
  <p:clrMapOvr>
    <a:masterClrMapping/>
  </p:clrMapOvr>
  <p:transition advClick="0" advTm="25000">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Rectangle 2"/>
          <p:cNvSpPr txBox="1"/>
          <p:nvPr/>
        </p:nvSpPr>
        <p:spPr>
          <a:xfrm>
            <a:off x="685800" y="838200"/>
            <a:ext cx="7467600" cy="1752600"/>
          </a:xfrm>
          <a:prstGeom prst="rect">
            <a:avLst/>
          </a:prstGeom>
          <a:noFill/>
          <a:ln w="9525">
            <a:noFill/>
          </a:ln>
        </p:spPr>
        <p:txBody>
          <a:bodyPr/>
          <a:p>
            <a:pPr marL="342900" indent="-342900">
              <a:spcBef>
                <a:spcPct val="20000"/>
              </a:spcBef>
              <a:buChar char="•"/>
            </a:pPr>
            <a:r>
              <a:rPr lang="zh-CN" altLang="en-US" sz="3200" b="1" dirty="0">
                <a:latin typeface="华文新魏" charset="-122"/>
                <a:ea typeface="华文新魏" charset="-122"/>
              </a:rPr>
              <a:t>请同学们默写出自己记忆的单词，并数一数你记住了多少？</a:t>
            </a:r>
            <a:endParaRPr lang="zh-CN" altLang="en-US" sz="3200" b="1" dirty="0">
              <a:latin typeface="华文新魏" charset="-122"/>
              <a:ea typeface="华文新魏" charset="-122"/>
            </a:endParaRPr>
          </a:p>
          <a:p>
            <a:pPr marL="342900" indent="-342900">
              <a:spcBef>
                <a:spcPct val="20000"/>
              </a:spcBef>
              <a:buChar char="•"/>
            </a:pPr>
            <a:endParaRPr lang="en-US" altLang="zh-CN" sz="3200" b="1" dirty="0">
              <a:latin typeface="华文新魏" charset="-122"/>
              <a:ea typeface="华文新魏" charset="-122"/>
            </a:endParaRPr>
          </a:p>
        </p:txBody>
      </p:sp>
      <p:grpSp>
        <p:nvGrpSpPr>
          <p:cNvPr id="12291" name="Group 3"/>
          <p:cNvGrpSpPr/>
          <p:nvPr/>
        </p:nvGrpSpPr>
        <p:grpSpPr>
          <a:xfrm>
            <a:off x="3276600" y="2997200"/>
            <a:ext cx="3468688" cy="2541588"/>
            <a:chOff x="0" y="0"/>
            <a:chExt cx="2185" cy="1601"/>
          </a:xfrm>
        </p:grpSpPr>
        <p:grpSp>
          <p:nvGrpSpPr>
            <p:cNvPr id="12292" name="Group 4"/>
            <p:cNvGrpSpPr/>
            <p:nvPr/>
          </p:nvGrpSpPr>
          <p:grpSpPr>
            <a:xfrm>
              <a:off x="0" y="0"/>
              <a:ext cx="2185" cy="1601"/>
              <a:chOff x="0" y="0"/>
              <a:chExt cx="2185" cy="1601"/>
            </a:xfrm>
          </p:grpSpPr>
          <p:sp>
            <p:nvSpPr>
              <p:cNvPr id="12293" name="Rectangle 5"/>
              <p:cNvSpPr/>
              <p:nvPr/>
            </p:nvSpPr>
            <p:spPr>
              <a:xfrm>
                <a:off x="48" y="64"/>
                <a:ext cx="1960" cy="1520"/>
              </a:xfrm>
              <a:prstGeom prst="rect">
                <a:avLst/>
              </a:prstGeom>
              <a:solidFill>
                <a:srgbClr val="FFFFFF"/>
              </a:solidFill>
              <a:ln w="3175" cap="flat" cmpd="sng">
                <a:solidFill>
                  <a:srgbClr val="000000"/>
                </a:solidFill>
                <a:prstDash val="solid"/>
                <a:miter/>
                <a:headEnd type="none" w="med" len="med"/>
                <a:tailEnd type="none" w="med" len="med"/>
              </a:ln>
            </p:spPr>
            <p:txBody>
              <a:bodyPr wrap="none" anchor="ctr">
                <a:spAutoFit/>
              </a:bodyPr>
              <a:p>
                <a:pPr>
                  <a:spcBef>
                    <a:spcPct val="50000"/>
                  </a:spcBef>
                </a:pPr>
                <a:endParaRPr lang="zh-CN" altLang="en-US" dirty="0">
                  <a:latin typeface="Franklin Gothic Book"/>
                  <a:ea typeface="黑体" panose="02010609060101010101" pitchFamily="2" charset="-122"/>
                </a:endParaRPr>
              </a:p>
            </p:txBody>
          </p:sp>
          <p:sp>
            <p:nvSpPr>
              <p:cNvPr id="12294" name="Freeform 6"/>
              <p:cNvSpPr/>
              <p:nvPr/>
            </p:nvSpPr>
            <p:spPr>
              <a:xfrm>
                <a:off x="8" y="1520"/>
                <a:ext cx="1689" cy="65"/>
              </a:xfrm>
              <a:custGeom>
                <a:avLst/>
                <a:gdLst>
                  <a:gd name="txL" fmla="*/ 0 w 1689"/>
                  <a:gd name="txT" fmla="*/ 0 h 65"/>
                  <a:gd name="txR" fmla="*/ 1689 w 1689"/>
                  <a:gd name="txB" fmla="*/ 65 h 65"/>
                </a:gdLst>
                <a:ahLst/>
                <a:cxnLst>
                  <a:cxn ang="0">
                    <a:pos x="40" y="64"/>
                  </a:cxn>
                  <a:cxn ang="0">
                    <a:pos x="40" y="48"/>
                  </a:cxn>
                  <a:cxn ang="0">
                    <a:pos x="24" y="48"/>
                  </a:cxn>
                  <a:cxn ang="0">
                    <a:pos x="24" y="32"/>
                  </a:cxn>
                  <a:cxn ang="0">
                    <a:pos x="8" y="32"/>
                  </a:cxn>
                  <a:cxn ang="0">
                    <a:pos x="8" y="16"/>
                  </a:cxn>
                  <a:cxn ang="0">
                    <a:pos x="0" y="16"/>
                  </a:cxn>
                  <a:cxn ang="0">
                    <a:pos x="0" y="0"/>
                  </a:cxn>
                  <a:cxn ang="0">
                    <a:pos x="1688" y="0"/>
                  </a:cxn>
                  <a:cxn ang="0">
                    <a:pos x="1672" y="64"/>
                  </a:cxn>
                  <a:cxn ang="0">
                    <a:pos x="40" y="64"/>
                  </a:cxn>
                </a:cxnLst>
                <a:rect l="txL" t="txT" r="txR" b="txB"/>
                <a:pathLst>
                  <a:path w="1689" h="65">
                    <a:moveTo>
                      <a:pt x="40" y="64"/>
                    </a:moveTo>
                    <a:lnTo>
                      <a:pt x="40" y="48"/>
                    </a:lnTo>
                    <a:lnTo>
                      <a:pt x="24" y="48"/>
                    </a:lnTo>
                    <a:lnTo>
                      <a:pt x="24" y="32"/>
                    </a:lnTo>
                    <a:lnTo>
                      <a:pt x="8" y="32"/>
                    </a:lnTo>
                    <a:lnTo>
                      <a:pt x="8" y="16"/>
                    </a:lnTo>
                    <a:lnTo>
                      <a:pt x="0" y="16"/>
                    </a:lnTo>
                    <a:lnTo>
                      <a:pt x="0" y="0"/>
                    </a:lnTo>
                    <a:lnTo>
                      <a:pt x="1688" y="0"/>
                    </a:lnTo>
                    <a:lnTo>
                      <a:pt x="1672" y="64"/>
                    </a:lnTo>
                    <a:lnTo>
                      <a:pt x="40" y="64"/>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12295" name="Freeform 7"/>
              <p:cNvSpPr/>
              <p:nvPr/>
            </p:nvSpPr>
            <p:spPr>
              <a:xfrm>
                <a:off x="8" y="1520"/>
                <a:ext cx="1689" cy="65"/>
              </a:xfrm>
              <a:custGeom>
                <a:avLst/>
                <a:gdLst>
                  <a:gd name="txL" fmla="*/ 0 w 1689"/>
                  <a:gd name="txT" fmla="*/ 0 h 65"/>
                  <a:gd name="txR" fmla="*/ 1689 w 1689"/>
                  <a:gd name="txB" fmla="*/ 65 h 65"/>
                </a:gdLst>
                <a:ahLst/>
                <a:cxnLst>
                  <a:cxn ang="0">
                    <a:pos x="40" y="64"/>
                  </a:cxn>
                  <a:cxn ang="0">
                    <a:pos x="40" y="48"/>
                  </a:cxn>
                  <a:cxn ang="0">
                    <a:pos x="24" y="48"/>
                  </a:cxn>
                  <a:cxn ang="0">
                    <a:pos x="24" y="32"/>
                  </a:cxn>
                  <a:cxn ang="0">
                    <a:pos x="8" y="32"/>
                  </a:cxn>
                  <a:cxn ang="0">
                    <a:pos x="8" y="16"/>
                  </a:cxn>
                  <a:cxn ang="0">
                    <a:pos x="0" y="16"/>
                  </a:cxn>
                  <a:cxn ang="0">
                    <a:pos x="0" y="0"/>
                  </a:cxn>
                  <a:cxn ang="0">
                    <a:pos x="1688" y="0"/>
                  </a:cxn>
                  <a:cxn ang="0">
                    <a:pos x="1672" y="64"/>
                  </a:cxn>
                  <a:cxn ang="0">
                    <a:pos x="40" y="64"/>
                  </a:cxn>
                </a:cxnLst>
                <a:rect l="txL" t="txT" r="txR" b="txB"/>
                <a:pathLst>
                  <a:path w="1689" h="65">
                    <a:moveTo>
                      <a:pt x="40" y="64"/>
                    </a:moveTo>
                    <a:lnTo>
                      <a:pt x="40" y="48"/>
                    </a:lnTo>
                    <a:lnTo>
                      <a:pt x="24" y="48"/>
                    </a:lnTo>
                    <a:lnTo>
                      <a:pt x="24" y="32"/>
                    </a:lnTo>
                    <a:lnTo>
                      <a:pt x="8" y="32"/>
                    </a:lnTo>
                    <a:lnTo>
                      <a:pt x="8" y="16"/>
                    </a:lnTo>
                    <a:lnTo>
                      <a:pt x="0" y="16"/>
                    </a:lnTo>
                    <a:lnTo>
                      <a:pt x="0" y="0"/>
                    </a:lnTo>
                    <a:lnTo>
                      <a:pt x="1688" y="0"/>
                    </a:lnTo>
                    <a:lnTo>
                      <a:pt x="1672" y="64"/>
                    </a:lnTo>
                    <a:lnTo>
                      <a:pt x="40" y="64"/>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296" name="Freeform 8"/>
              <p:cNvSpPr/>
              <p:nvPr/>
            </p:nvSpPr>
            <p:spPr>
              <a:xfrm>
                <a:off x="1952" y="8"/>
                <a:ext cx="57" cy="681"/>
              </a:xfrm>
              <a:custGeom>
                <a:avLst/>
                <a:gdLst>
                  <a:gd name="txL" fmla="*/ 0 w 57"/>
                  <a:gd name="txT" fmla="*/ 0 h 681"/>
                  <a:gd name="txR" fmla="*/ 57 w 57"/>
                  <a:gd name="txB" fmla="*/ 681 h 681"/>
                </a:gdLst>
                <a:ahLst/>
                <a:cxnLst>
                  <a:cxn ang="0">
                    <a:pos x="8" y="0"/>
                  </a:cxn>
                  <a:cxn ang="0">
                    <a:pos x="16" y="0"/>
                  </a:cxn>
                  <a:cxn ang="0">
                    <a:pos x="16" y="16"/>
                  </a:cxn>
                  <a:cxn ang="0">
                    <a:pos x="32" y="16"/>
                  </a:cxn>
                  <a:cxn ang="0">
                    <a:pos x="32" y="32"/>
                  </a:cxn>
                  <a:cxn ang="0">
                    <a:pos x="40" y="32"/>
                  </a:cxn>
                  <a:cxn ang="0">
                    <a:pos x="40" y="48"/>
                  </a:cxn>
                  <a:cxn ang="0">
                    <a:pos x="56" y="48"/>
                  </a:cxn>
                  <a:cxn ang="0">
                    <a:pos x="56" y="512"/>
                  </a:cxn>
                  <a:cxn ang="0">
                    <a:pos x="0" y="680"/>
                  </a:cxn>
                  <a:cxn ang="0">
                    <a:pos x="8" y="0"/>
                  </a:cxn>
                  <a:cxn ang="0">
                    <a:pos x="8" y="0"/>
                  </a:cxn>
                  <a:cxn ang="0">
                    <a:pos x="8" y="0"/>
                  </a:cxn>
                </a:cxnLst>
                <a:rect l="txL" t="txT" r="txR" b="txB"/>
                <a:pathLst>
                  <a:path w="57" h="681">
                    <a:moveTo>
                      <a:pt x="8" y="0"/>
                    </a:moveTo>
                    <a:lnTo>
                      <a:pt x="16" y="0"/>
                    </a:lnTo>
                    <a:lnTo>
                      <a:pt x="16" y="16"/>
                    </a:lnTo>
                    <a:lnTo>
                      <a:pt x="32" y="16"/>
                    </a:lnTo>
                    <a:lnTo>
                      <a:pt x="32" y="32"/>
                    </a:lnTo>
                    <a:lnTo>
                      <a:pt x="40" y="32"/>
                    </a:lnTo>
                    <a:lnTo>
                      <a:pt x="40" y="48"/>
                    </a:lnTo>
                    <a:lnTo>
                      <a:pt x="56" y="48"/>
                    </a:lnTo>
                    <a:lnTo>
                      <a:pt x="56" y="512"/>
                    </a:lnTo>
                    <a:lnTo>
                      <a:pt x="0" y="680"/>
                    </a:lnTo>
                    <a:lnTo>
                      <a:pt x="8" y="0"/>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12297" name="Freeform 9"/>
              <p:cNvSpPr/>
              <p:nvPr/>
            </p:nvSpPr>
            <p:spPr>
              <a:xfrm>
                <a:off x="1952" y="8"/>
                <a:ext cx="57" cy="681"/>
              </a:xfrm>
              <a:custGeom>
                <a:avLst/>
                <a:gdLst>
                  <a:gd name="txL" fmla="*/ 0 w 57"/>
                  <a:gd name="txT" fmla="*/ 0 h 681"/>
                  <a:gd name="txR" fmla="*/ 57 w 57"/>
                  <a:gd name="txB" fmla="*/ 681 h 681"/>
                </a:gdLst>
                <a:ahLst/>
                <a:cxnLst>
                  <a:cxn ang="0">
                    <a:pos x="8" y="0"/>
                  </a:cxn>
                  <a:cxn ang="0">
                    <a:pos x="16" y="0"/>
                  </a:cxn>
                  <a:cxn ang="0">
                    <a:pos x="16" y="16"/>
                  </a:cxn>
                  <a:cxn ang="0">
                    <a:pos x="32" y="16"/>
                  </a:cxn>
                  <a:cxn ang="0">
                    <a:pos x="32" y="32"/>
                  </a:cxn>
                  <a:cxn ang="0">
                    <a:pos x="40" y="32"/>
                  </a:cxn>
                  <a:cxn ang="0">
                    <a:pos x="40" y="48"/>
                  </a:cxn>
                  <a:cxn ang="0">
                    <a:pos x="56" y="48"/>
                  </a:cxn>
                  <a:cxn ang="0">
                    <a:pos x="56" y="512"/>
                  </a:cxn>
                  <a:cxn ang="0">
                    <a:pos x="0" y="680"/>
                  </a:cxn>
                  <a:cxn ang="0">
                    <a:pos x="8" y="0"/>
                  </a:cxn>
                </a:cxnLst>
                <a:rect l="txL" t="txT" r="txR" b="txB"/>
                <a:pathLst>
                  <a:path w="57" h="681">
                    <a:moveTo>
                      <a:pt x="8" y="0"/>
                    </a:moveTo>
                    <a:lnTo>
                      <a:pt x="16" y="0"/>
                    </a:lnTo>
                    <a:lnTo>
                      <a:pt x="16" y="16"/>
                    </a:lnTo>
                    <a:lnTo>
                      <a:pt x="32" y="16"/>
                    </a:lnTo>
                    <a:lnTo>
                      <a:pt x="32" y="32"/>
                    </a:lnTo>
                    <a:lnTo>
                      <a:pt x="40" y="32"/>
                    </a:lnTo>
                    <a:lnTo>
                      <a:pt x="40" y="48"/>
                    </a:lnTo>
                    <a:lnTo>
                      <a:pt x="56" y="48"/>
                    </a:lnTo>
                    <a:lnTo>
                      <a:pt x="56" y="512"/>
                    </a:lnTo>
                    <a:lnTo>
                      <a:pt x="0" y="680"/>
                    </a:lnTo>
                    <a:lnTo>
                      <a:pt x="8" y="0"/>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298" name="Rectangle 10"/>
              <p:cNvSpPr/>
              <p:nvPr/>
            </p:nvSpPr>
            <p:spPr>
              <a:xfrm>
                <a:off x="0" y="0"/>
                <a:ext cx="1960" cy="1520"/>
              </a:xfrm>
              <a:prstGeom prst="rect">
                <a:avLst/>
              </a:prstGeom>
              <a:solidFill>
                <a:srgbClr val="FFFFFF"/>
              </a:solidFill>
              <a:ln w="3175" cap="flat" cmpd="sng">
                <a:solidFill>
                  <a:srgbClr val="000000"/>
                </a:solidFill>
                <a:prstDash val="solid"/>
                <a:miter/>
                <a:headEnd type="none" w="med" len="med"/>
                <a:tailEnd type="none" w="med" len="med"/>
              </a:ln>
            </p:spPr>
            <p:txBody>
              <a:bodyPr wrap="none" anchor="ctr">
                <a:spAutoFit/>
              </a:bodyPr>
              <a:p>
                <a:pPr algn="ctr">
                  <a:spcBef>
                    <a:spcPct val="50000"/>
                  </a:spcBef>
                </a:pPr>
                <a:endParaRPr lang="zh-CN" altLang="en-US" dirty="0">
                  <a:latin typeface="Franklin Gothic Book"/>
                  <a:ea typeface="黑体" panose="02010609060101010101" pitchFamily="2" charset="-122"/>
                </a:endParaRPr>
              </a:p>
            </p:txBody>
          </p:sp>
          <p:sp>
            <p:nvSpPr>
              <p:cNvPr id="12299" name="Freeform 11"/>
              <p:cNvSpPr/>
              <p:nvPr/>
            </p:nvSpPr>
            <p:spPr>
              <a:xfrm>
                <a:off x="2080" y="192"/>
                <a:ext cx="105" cy="113"/>
              </a:xfrm>
              <a:custGeom>
                <a:avLst/>
                <a:gdLst>
                  <a:gd name="txL" fmla="*/ 0 w 105"/>
                  <a:gd name="txT" fmla="*/ 0 h 113"/>
                  <a:gd name="txR" fmla="*/ 105 w 105"/>
                  <a:gd name="txB" fmla="*/ 113 h 113"/>
                </a:gdLst>
                <a:ahLst/>
                <a:cxnLst>
                  <a:cxn ang="0">
                    <a:pos x="0" y="88"/>
                  </a:cxn>
                  <a:cxn ang="0">
                    <a:pos x="24" y="8"/>
                  </a:cxn>
                  <a:cxn ang="0">
                    <a:pos x="40" y="0"/>
                  </a:cxn>
                  <a:cxn ang="0">
                    <a:pos x="56" y="0"/>
                  </a:cxn>
                  <a:cxn ang="0">
                    <a:pos x="96" y="8"/>
                  </a:cxn>
                  <a:cxn ang="0">
                    <a:pos x="104" y="24"/>
                  </a:cxn>
                  <a:cxn ang="0">
                    <a:pos x="104" y="40"/>
                  </a:cxn>
                  <a:cxn ang="0">
                    <a:pos x="80" y="112"/>
                  </a:cxn>
                  <a:cxn ang="0">
                    <a:pos x="72" y="96"/>
                  </a:cxn>
                  <a:cxn ang="0">
                    <a:pos x="40" y="80"/>
                  </a:cxn>
                  <a:cxn ang="0">
                    <a:pos x="0" y="88"/>
                  </a:cxn>
                  <a:cxn ang="0">
                    <a:pos x="0" y="88"/>
                  </a:cxn>
                </a:cxnLst>
                <a:rect l="txL" t="txT" r="txR" b="txB"/>
                <a:pathLst>
                  <a:path w="105" h="113">
                    <a:moveTo>
                      <a:pt x="0" y="88"/>
                    </a:moveTo>
                    <a:lnTo>
                      <a:pt x="24" y="8"/>
                    </a:lnTo>
                    <a:lnTo>
                      <a:pt x="40" y="0"/>
                    </a:lnTo>
                    <a:lnTo>
                      <a:pt x="56" y="0"/>
                    </a:lnTo>
                    <a:lnTo>
                      <a:pt x="96" y="8"/>
                    </a:lnTo>
                    <a:lnTo>
                      <a:pt x="104" y="24"/>
                    </a:lnTo>
                    <a:lnTo>
                      <a:pt x="104" y="40"/>
                    </a:lnTo>
                    <a:lnTo>
                      <a:pt x="80" y="112"/>
                    </a:lnTo>
                    <a:lnTo>
                      <a:pt x="72" y="96"/>
                    </a:lnTo>
                    <a:lnTo>
                      <a:pt x="40" y="80"/>
                    </a:lnTo>
                    <a:lnTo>
                      <a:pt x="0" y="88"/>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12300" name="Freeform 12"/>
              <p:cNvSpPr/>
              <p:nvPr/>
            </p:nvSpPr>
            <p:spPr>
              <a:xfrm>
                <a:off x="2080" y="192"/>
                <a:ext cx="105" cy="113"/>
              </a:xfrm>
              <a:custGeom>
                <a:avLst/>
                <a:gdLst>
                  <a:gd name="txL" fmla="*/ 0 w 105"/>
                  <a:gd name="txT" fmla="*/ 0 h 113"/>
                  <a:gd name="txR" fmla="*/ 105 w 105"/>
                  <a:gd name="txB" fmla="*/ 113 h 113"/>
                </a:gdLst>
                <a:ahLst/>
                <a:cxnLst>
                  <a:cxn ang="0">
                    <a:pos x="0" y="88"/>
                  </a:cxn>
                  <a:cxn ang="0">
                    <a:pos x="24" y="8"/>
                  </a:cxn>
                  <a:cxn ang="0">
                    <a:pos x="40" y="0"/>
                  </a:cxn>
                  <a:cxn ang="0">
                    <a:pos x="56" y="0"/>
                  </a:cxn>
                  <a:cxn ang="0">
                    <a:pos x="96" y="8"/>
                  </a:cxn>
                  <a:cxn ang="0">
                    <a:pos x="104" y="24"/>
                  </a:cxn>
                  <a:cxn ang="0">
                    <a:pos x="104" y="40"/>
                  </a:cxn>
                  <a:cxn ang="0">
                    <a:pos x="80" y="112"/>
                  </a:cxn>
                  <a:cxn ang="0">
                    <a:pos x="72" y="96"/>
                  </a:cxn>
                  <a:cxn ang="0">
                    <a:pos x="40" y="80"/>
                  </a:cxn>
                  <a:cxn ang="0">
                    <a:pos x="0" y="88"/>
                  </a:cxn>
                </a:cxnLst>
                <a:rect l="txL" t="txT" r="txR" b="txB"/>
                <a:pathLst>
                  <a:path w="105" h="113">
                    <a:moveTo>
                      <a:pt x="0" y="88"/>
                    </a:moveTo>
                    <a:lnTo>
                      <a:pt x="24" y="8"/>
                    </a:lnTo>
                    <a:lnTo>
                      <a:pt x="40" y="0"/>
                    </a:lnTo>
                    <a:lnTo>
                      <a:pt x="56" y="0"/>
                    </a:lnTo>
                    <a:lnTo>
                      <a:pt x="96" y="8"/>
                    </a:lnTo>
                    <a:lnTo>
                      <a:pt x="104" y="24"/>
                    </a:lnTo>
                    <a:lnTo>
                      <a:pt x="104" y="40"/>
                    </a:lnTo>
                    <a:lnTo>
                      <a:pt x="80" y="112"/>
                    </a:lnTo>
                    <a:lnTo>
                      <a:pt x="72" y="96"/>
                    </a:lnTo>
                    <a:lnTo>
                      <a:pt x="40" y="80"/>
                    </a:lnTo>
                    <a:lnTo>
                      <a:pt x="0" y="88"/>
                    </a:lnTo>
                    <a:close/>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12301" name="Freeform 13"/>
              <p:cNvSpPr/>
              <p:nvPr/>
            </p:nvSpPr>
            <p:spPr>
              <a:xfrm>
                <a:off x="2072" y="272"/>
                <a:ext cx="89" cy="65"/>
              </a:xfrm>
              <a:custGeom>
                <a:avLst/>
                <a:gdLst>
                  <a:gd name="txL" fmla="*/ 0 w 89"/>
                  <a:gd name="txT" fmla="*/ 0 h 65"/>
                  <a:gd name="txR" fmla="*/ 89 w 89"/>
                  <a:gd name="txB" fmla="*/ 65 h 65"/>
                </a:gdLst>
                <a:ahLst/>
                <a:cxnLst>
                  <a:cxn ang="0">
                    <a:pos x="8" y="8"/>
                  </a:cxn>
                  <a:cxn ang="0">
                    <a:pos x="24" y="0"/>
                  </a:cxn>
                  <a:cxn ang="0">
                    <a:pos x="48" y="0"/>
                  </a:cxn>
                  <a:cxn ang="0">
                    <a:pos x="80" y="16"/>
                  </a:cxn>
                  <a:cxn ang="0">
                    <a:pos x="88" y="32"/>
                  </a:cxn>
                  <a:cxn ang="0">
                    <a:pos x="80" y="64"/>
                  </a:cxn>
                  <a:cxn ang="0">
                    <a:pos x="72" y="56"/>
                  </a:cxn>
                  <a:cxn ang="0">
                    <a:pos x="64" y="48"/>
                  </a:cxn>
                  <a:cxn ang="0">
                    <a:pos x="16" y="32"/>
                  </a:cxn>
                  <a:cxn ang="0">
                    <a:pos x="0" y="40"/>
                  </a:cxn>
                  <a:cxn ang="0">
                    <a:pos x="8" y="8"/>
                  </a:cxn>
                  <a:cxn ang="0">
                    <a:pos x="8" y="8"/>
                  </a:cxn>
                </a:cxnLst>
                <a:rect l="txL" t="txT" r="txR" b="txB"/>
                <a:pathLst>
                  <a:path w="89" h="65">
                    <a:moveTo>
                      <a:pt x="8" y="8"/>
                    </a:moveTo>
                    <a:lnTo>
                      <a:pt x="24" y="0"/>
                    </a:lnTo>
                    <a:lnTo>
                      <a:pt x="48" y="0"/>
                    </a:lnTo>
                    <a:lnTo>
                      <a:pt x="80" y="16"/>
                    </a:lnTo>
                    <a:lnTo>
                      <a:pt x="88" y="32"/>
                    </a:lnTo>
                    <a:lnTo>
                      <a:pt x="80" y="64"/>
                    </a:lnTo>
                    <a:lnTo>
                      <a:pt x="72" y="56"/>
                    </a:lnTo>
                    <a:lnTo>
                      <a:pt x="64" y="48"/>
                    </a:lnTo>
                    <a:lnTo>
                      <a:pt x="16" y="32"/>
                    </a:lnTo>
                    <a:lnTo>
                      <a:pt x="0" y="40"/>
                    </a:lnTo>
                    <a:lnTo>
                      <a:pt x="8" y="8"/>
                    </a:lnTo>
                    <a:close/>
                  </a:path>
                </a:pathLst>
              </a:custGeom>
              <a:solidFill>
                <a:srgbClr val="777777">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12302" name="Freeform 14"/>
              <p:cNvSpPr/>
              <p:nvPr/>
            </p:nvSpPr>
            <p:spPr>
              <a:xfrm>
                <a:off x="2072" y="272"/>
                <a:ext cx="89" cy="65"/>
              </a:xfrm>
              <a:custGeom>
                <a:avLst/>
                <a:gdLst>
                  <a:gd name="txL" fmla="*/ 0 w 89"/>
                  <a:gd name="txT" fmla="*/ 0 h 65"/>
                  <a:gd name="txR" fmla="*/ 89 w 89"/>
                  <a:gd name="txB" fmla="*/ 65 h 65"/>
                </a:gdLst>
                <a:ahLst/>
                <a:cxnLst>
                  <a:cxn ang="0">
                    <a:pos x="8" y="8"/>
                  </a:cxn>
                  <a:cxn ang="0">
                    <a:pos x="24" y="0"/>
                  </a:cxn>
                  <a:cxn ang="0">
                    <a:pos x="48" y="0"/>
                  </a:cxn>
                  <a:cxn ang="0">
                    <a:pos x="80" y="16"/>
                  </a:cxn>
                  <a:cxn ang="0">
                    <a:pos x="88" y="32"/>
                  </a:cxn>
                  <a:cxn ang="0">
                    <a:pos x="80" y="64"/>
                  </a:cxn>
                  <a:cxn ang="0">
                    <a:pos x="72" y="56"/>
                  </a:cxn>
                  <a:cxn ang="0">
                    <a:pos x="64" y="48"/>
                  </a:cxn>
                  <a:cxn ang="0">
                    <a:pos x="16" y="32"/>
                  </a:cxn>
                  <a:cxn ang="0">
                    <a:pos x="0" y="40"/>
                  </a:cxn>
                  <a:cxn ang="0">
                    <a:pos x="8" y="8"/>
                  </a:cxn>
                </a:cxnLst>
                <a:rect l="txL" t="txT" r="txR" b="txB"/>
                <a:pathLst>
                  <a:path w="89" h="65">
                    <a:moveTo>
                      <a:pt x="8" y="8"/>
                    </a:moveTo>
                    <a:lnTo>
                      <a:pt x="24" y="0"/>
                    </a:lnTo>
                    <a:lnTo>
                      <a:pt x="48" y="0"/>
                    </a:lnTo>
                    <a:lnTo>
                      <a:pt x="80" y="16"/>
                    </a:lnTo>
                    <a:lnTo>
                      <a:pt x="88" y="32"/>
                    </a:lnTo>
                    <a:lnTo>
                      <a:pt x="80" y="64"/>
                    </a:lnTo>
                    <a:lnTo>
                      <a:pt x="72" y="56"/>
                    </a:lnTo>
                    <a:lnTo>
                      <a:pt x="64" y="48"/>
                    </a:lnTo>
                    <a:lnTo>
                      <a:pt x="16" y="32"/>
                    </a:lnTo>
                    <a:lnTo>
                      <a:pt x="0" y="40"/>
                    </a:lnTo>
                    <a:lnTo>
                      <a:pt x="8" y="8"/>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03" name="Freeform 15"/>
              <p:cNvSpPr/>
              <p:nvPr/>
            </p:nvSpPr>
            <p:spPr>
              <a:xfrm>
                <a:off x="2064" y="296"/>
                <a:ext cx="89" cy="65"/>
              </a:xfrm>
              <a:custGeom>
                <a:avLst/>
                <a:gdLst>
                  <a:gd name="txL" fmla="*/ 0 w 89"/>
                  <a:gd name="txT" fmla="*/ 0 h 65"/>
                  <a:gd name="txR" fmla="*/ 89 w 89"/>
                  <a:gd name="txB" fmla="*/ 65 h 65"/>
                </a:gdLst>
                <a:ahLst/>
                <a:cxnLst>
                  <a:cxn ang="0">
                    <a:pos x="32" y="32"/>
                  </a:cxn>
                  <a:cxn ang="0">
                    <a:pos x="0" y="32"/>
                  </a:cxn>
                  <a:cxn ang="0">
                    <a:pos x="16" y="8"/>
                  </a:cxn>
                  <a:cxn ang="0">
                    <a:pos x="40" y="0"/>
                  </a:cxn>
                  <a:cxn ang="0">
                    <a:pos x="72" y="16"/>
                  </a:cxn>
                  <a:cxn ang="0">
                    <a:pos x="88" y="32"/>
                  </a:cxn>
                  <a:cxn ang="0">
                    <a:pos x="80" y="64"/>
                  </a:cxn>
                  <a:cxn ang="0">
                    <a:pos x="64" y="48"/>
                  </a:cxn>
                  <a:cxn ang="0">
                    <a:pos x="32" y="32"/>
                  </a:cxn>
                  <a:cxn ang="0">
                    <a:pos x="32" y="32"/>
                  </a:cxn>
                </a:cxnLst>
                <a:rect l="txL" t="txT" r="txR" b="txB"/>
                <a:pathLst>
                  <a:path w="89" h="65">
                    <a:moveTo>
                      <a:pt x="32" y="32"/>
                    </a:moveTo>
                    <a:lnTo>
                      <a:pt x="0" y="32"/>
                    </a:lnTo>
                    <a:lnTo>
                      <a:pt x="16" y="8"/>
                    </a:lnTo>
                    <a:lnTo>
                      <a:pt x="40" y="0"/>
                    </a:lnTo>
                    <a:lnTo>
                      <a:pt x="72" y="16"/>
                    </a:lnTo>
                    <a:lnTo>
                      <a:pt x="88" y="32"/>
                    </a:lnTo>
                    <a:lnTo>
                      <a:pt x="80" y="64"/>
                    </a:lnTo>
                    <a:lnTo>
                      <a:pt x="64" y="48"/>
                    </a:lnTo>
                    <a:lnTo>
                      <a:pt x="32" y="32"/>
                    </a:lnTo>
                    <a:close/>
                  </a:path>
                </a:pathLst>
              </a:custGeom>
              <a:solidFill>
                <a:srgbClr val="BBBBBB">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12304" name="Freeform 16"/>
              <p:cNvSpPr/>
              <p:nvPr/>
            </p:nvSpPr>
            <p:spPr>
              <a:xfrm>
                <a:off x="2064" y="296"/>
                <a:ext cx="89" cy="65"/>
              </a:xfrm>
              <a:custGeom>
                <a:avLst/>
                <a:gdLst>
                  <a:gd name="txL" fmla="*/ 0 w 89"/>
                  <a:gd name="txT" fmla="*/ 0 h 65"/>
                  <a:gd name="txR" fmla="*/ 89 w 89"/>
                  <a:gd name="txB" fmla="*/ 65 h 65"/>
                </a:gdLst>
                <a:ahLst/>
                <a:cxnLst>
                  <a:cxn ang="0">
                    <a:pos x="32" y="32"/>
                  </a:cxn>
                  <a:cxn ang="0">
                    <a:pos x="0" y="32"/>
                  </a:cxn>
                  <a:cxn ang="0">
                    <a:pos x="16" y="8"/>
                  </a:cxn>
                  <a:cxn ang="0">
                    <a:pos x="40" y="0"/>
                  </a:cxn>
                  <a:cxn ang="0">
                    <a:pos x="72" y="16"/>
                  </a:cxn>
                  <a:cxn ang="0">
                    <a:pos x="88" y="32"/>
                  </a:cxn>
                  <a:cxn ang="0">
                    <a:pos x="80" y="64"/>
                  </a:cxn>
                  <a:cxn ang="0">
                    <a:pos x="64" y="48"/>
                  </a:cxn>
                  <a:cxn ang="0">
                    <a:pos x="32" y="32"/>
                  </a:cxn>
                </a:cxnLst>
                <a:rect l="txL" t="txT" r="txR" b="txB"/>
                <a:pathLst>
                  <a:path w="89" h="65">
                    <a:moveTo>
                      <a:pt x="32" y="32"/>
                    </a:moveTo>
                    <a:lnTo>
                      <a:pt x="0" y="32"/>
                    </a:lnTo>
                    <a:lnTo>
                      <a:pt x="16" y="8"/>
                    </a:lnTo>
                    <a:lnTo>
                      <a:pt x="40" y="0"/>
                    </a:lnTo>
                    <a:lnTo>
                      <a:pt x="72" y="16"/>
                    </a:lnTo>
                    <a:lnTo>
                      <a:pt x="88" y="32"/>
                    </a:lnTo>
                    <a:lnTo>
                      <a:pt x="80" y="64"/>
                    </a:lnTo>
                    <a:lnTo>
                      <a:pt x="64" y="48"/>
                    </a:lnTo>
                    <a:lnTo>
                      <a:pt x="32" y="32"/>
                    </a:lnTo>
                    <a:close/>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12305" name="Freeform 17"/>
              <p:cNvSpPr/>
              <p:nvPr/>
            </p:nvSpPr>
            <p:spPr>
              <a:xfrm>
                <a:off x="2048" y="328"/>
                <a:ext cx="97" cy="89"/>
              </a:xfrm>
              <a:custGeom>
                <a:avLst/>
                <a:gdLst>
                  <a:gd name="txL" fmla="*/ 0 w 97"/>
                  <a:gd name="txT" fmla="*/ 0 h 89"/>
                  <a:gd name="txR" fmla="*/ 97 w 97"/>
                  <a:gd name="txB" fmla="*/ 89 h 89"/>
                </a:gdLst>
                <a:ahLst/>
                <a:cxnLst>
                  <a:cxn ang="0">
                    <a:pos x="72" y="88"/>
                  </a:cxn>
                  <a:cxn ang="0">
                    <a:pos x="96" y="32"/>
                  </a:cxn>
                  <a:cxn ang="0">
                    <a:pos x="80" y="8"/>
                  </a:cxn>
                  <a:cxn ang="0">
                    <a:pos x="40" y="0"/>
                  </a:cxn>
                  <a:cxn ang="0">
                    <a:pos x="16" y="0"/>
                  </a:cxn>
                  <a:cxn ang="0">
                    <a:pos x="0" y="64"/>
                  </a:cxn>
                  <a:cxn ang="0">
                    <a:pos x="48" y="64"/>
                  </a:cxn>
                  <a:cxn ang="0">
                    <a:pos x="72" y="88"/>
                  </a:cxn>
                  <a:cxn ang="0">
                    <a:pos x="72" y="88"/>
                  </a:cxn>
                  <a:cxn ang="0">
                    <a:pos x="72" y="88"/>
                  </a:cxn>
                </a:cxnLst>
                <a:rect l="txL" t="txT" r="txR" b="txB"/>
                <a:pathLst>
                  <a:path w="97" h="89">
                    <a:moveTo>
                      <a:pt x="72" y="88"/>
                    </a:moveTo>
                    <a:lnTo>
                      <a:pt x="96" y="32"/>
                    </a:lnTo>
                    <a:lnTo>
                      <a:pt x="80" y="8"/>
                    </a:lnTo>
                    <a:lnTo>
                      <a:pt x="40" y="0"/>
                    </a:lnTo>
                    <a:lnTo>
                      <a:pt x="16" y="0"/>
                    </a:lnTo>
                    <a:lnTo>
                      <a:pt x="0" y="64"/>
                    </a:lnTo>
                    <a:lnTo>
                      <a:pt x="48" y="64"/>
                    </a:lnTo>
                    <a:lnTo>
                      <a:pt x="72" y="88"/>
                    </a:lnTo>
                    <a:close/>
                  </a:path>
                </a:pathLst>
              </a:custGeom>
              <a:solidFill>
                <a:srgbClr val="BBBBBB">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12306" name="Freeform 18"/>
              <p:cNvSpPr/>
              <p:nvPr/>
            </p:nvSpPr>
            <p:spPr>
              <a:xfrm>
                <a:off x="2048" y="328"/>
                <a:ext cx="97" cy="89"/>
              </a:xfrm>
              <a:custGeom>
                <a:avLst/>
                <a:gdLst>
                  <a:gd name="txL" fmla="*/ 0 w 97"/>
                  <a:gd name="txT" fmla="*/ 0 h 89"/>
                  <a:gd name="txR" fmla="*/ 97 w 97"/>
                  <a:gd name="txB" fmla="*/ 89 h 89"/>
                </a:gdLst>
                <a:ahLst/>
                <a:cxnLst>
                  <a:cxn ang="0">
                    <a:pos x="72" y="88"/>
                  </a:cxn>
                  <a:cxn ang="0">
                    <a:pos x="96" y="32"/>
                  </a:cxn>
                  <a:cxn ang="0">
                    <a:pos x="80" y="8"/>
                  </a:cxn>
                  <a:cxn ang="0">
                    <a:pos x="40" y="0"/>
                  </a:cxn>
                  <a:cxn ang="0">
                    <a:pos x="16" y="0"/>
                  </a:cxn>
                  <a:cxn ang="0">
                    <a:pos x="0" y="64"/>
                  </a:cxn>
                  <a:cxn ang="0">
                    <a:pos x="48" y="64"/>
                  </a:cxn>
                  <a:cxn ang="0">
                    <a:pos x="72" y="88"/>
                  </a:cxn>
                </a:cxnLst>
                <a:rect l="txL" t="txT" r="txR" b="txB"/>
                <a:pathLst>
                  <a:path w="97" h="89">
                    <a:moveTo>
                      <a:pt x="72" y="88"/>
                    </a:moveTo>
                    <a:lnTo>
                      <a:pt x="96" y="32"/>
                    </a:lnTo>
                    <a:lnTo>
                      <a:pt x="80" y="8"/>
                    </a:lnTo>
                    <a:lnTo>
                      <a:pt x="40" y="0"/>
                    </a:lnTo>
                    <a:lnTo>
                      <a:pt x="16" y="0"/>
                    </a:lnTo>
                    <a:lnTo>
                      <a:pt x="0" y="64"/>
                    </a:lnTo>
                    <a:lnTo>
                      <a:pt x="48" y="64"/>
                    </a:lnTo>
                    <a:lnTo>
                      <a:pt x="72" y="88"/>
                    </a:lnTo>
                    <a:close/>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12307" name="Freeform 19"/>
              <p:cNvSpPr/>
              <p:nvPr/>
            </p:nvSpPr>
            <p:spPr>
              <a:xfrm>
                <a:off x="2040" y="392"/>
                <a:ext cx="81" cy="49"/>
              </a:xfrm>
              <a:custGeom>
                <a:avLst/>
                <a:gdLst>
                  <a:gd name="txL" fmla="*/ 0 w 81"/>
                  <a:gd name="txT" fmla="*/ 0 h 49"/>
                  <a:gd name="txR" fmla="*/ 81 w 81"/>
                  <a:gd name="txB" fmla="*/ 49 h 49"/>
                </a:gdLst>
                <a:ahLst/>
                <a:cxnLst>
                  <a:cxn ang="0">
                    <a:pos x="80" y="24"/>
                  </a:cxn>
                  <a:cxn ang="0">
                    <a:pos x="80" y="16"/>
                  </a:cxn>
                  <a:cxn ang="0">
                    <a:pos x="64" y="0"/>
                  </a:cxn>
                  <a:cxn ang="0">
                    <a:pos x="48" y="0"/>
                  </a:cxn>
                  <a:cxn ang="0">
                    <a:pos x="24" y="0"/>
                  </a:cxn>
                  <a:cxn ang="0">
                    <a:pos x="8" y="0"/>
                  </a:cxn>
                  <a:cxn ang="0">
                    <a:pos x="0" y="24"/>
                  </a:cxn>
                  <a:cxn ang="0">
                    <a:pos x="48" y="32"/>
                  </a:cxn>
                  <a:cxn ang="0">
                    <a:pos x="80" y="48"/>
                  </a:cxn>
                  <a:cxn ang="0">
                    <a:pos x="80" y="48"/>
                  </a:cxn>
                  <a:cxn ang="0">
                    <a:pos x="80" y="24"/>
                  </a:cxn>
                  <a:cxn ang="0">
                    <a:pos x="80" y="24"/>
                  </a:cxn>
                </a:cxnLst>
                <a:rect l="txL" t="txT" r="txR" b="txB"/>
                <a:pathLst>
                  <a:path w="81" h="49">
                    <a:moveTo>
                      <a:pt x="80" y="24"/>
                    </a:moveTo>
                    <a:lnTo>
                      <a:pt x="80" y="16"/>
                    </a:lnTo>
                    <a:lnTo>
                      <a:pt x="64" y="0"/>
                    </a:lnTo>
                    <a:lnTo>
                      <a:pt x="48" y="0"/>
                    </a:lnTo>
                    <a:lnTo>
                      <a:pt x="24" y="0"/>
                    </a:lnTo>
                    <a:lnTo>
                      <a:pt x="8" y="0"/>
                    </a:lnTo>
                    <a:lnTo>
                      <a:pt x="0" y="24"/>
                    </a:lnTo>
                    <a:lnTo>
                      <a:pt x="48" y="32"/>
                    </a:lnTo>
                    <a:lnTo>
                      <a:pt x="80" y="48"/>
                    </a:lnTo>
                    <a:lnTo>
                      <a:pt x="80" y="24"/>
                    </a:lnTo>
                    <a:close/>
                  </a:path>
                </a:pathLst>
              </a:custGeom>
              <a:solidFill>
                <a:srgbClr val="BBBBBB">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12308" name="Freeform 20"/>
              <p:cNvSpPr/>
              <p:nvPr/>
            </p:nvSpPr>
            <p:spPr>
              <a:xfrm>
                <a:off x="2040" y="392"/>
                <a:ext cx="81" cy="49"/>
              </a:xfrm>
              <a:custGeom>
                <a:avLst/>
                <a:gdLst>
                  <a:gd name="txL" fmla="*/ 0 w 81"/>
                  <a:gd name="txT" fmla="*/ 0 h 49"/>
                  <a:gd name="txR" fmla="*/ 81 w 81"/>
                  <a:gd name="txB" fmla="*/ 49 h 49"/>
                </a:gdLst>
                <a:ahLst/>
                <a:cxnLst>
                  <a:cxn ang="0">
                    <a:pos x="80" y="24"/>
                  </a:cxn>
                  <a:cxn ang="0">
                    <a:pos x="80" y="16"/>
                  </a:cxn>
                  <a:cxn ang="0">
                    <a:pos x="64" y="0"/>
                  </a:cxn>
                  <a:cxn ang="0">
                    <a:pos x="48" y="0"/>
                  </a:cxn>
                  <a:cxn ang="0">
                    <a:pos x="24" y="0"/>
                  </a:cxn>
                  <a:cxn ang="0">
                    <a:pos x="8" y="0"/>
                  </a:cxn>
                  <a:cxn ang="0">
                    <a:pos x="0" y="24"/>
                  </a:cxn>
                  <a:cxn ang="0">
                    <a:pos x="48" y="32"/>
                  </a:cxn>
                  <a:cxn ang="0">
                    <a:pos x="80" y="48"/>
                  </a:cxn>
                  <a:cxn ang="0">
                    <a:pos x="80" y="24"/>
                  </a:cxn>
                </a:cxnLst>
                <a:rect l="txL" t="txT" r="txR" b="txB"/>
                <a:pathLst>
                  <a:path w="81" h="49">
                    <a:moveTo>
                      <a:pt x="80" y="24"/>
                    </a:moveTo>
                    <a:lnTo>
                      <a:pt x="80" y="16"/>
                    </a:lnTo>
                    <a:lnTo>
                      <a:pt x="64" y="0"/>
                    </a:lnTo>
                    <a:lnTo>
                      <a:pt x="48" y="0"/>
                    </a:lnTo>
                    <a:lnTo>
                      <a:pt x="24" y="0"/>
                    </a:lnTo>
                    <a:lnTo>
                      <a:pt x="8" y="0"/>
                    </a:lnTo>
                    <a:lnTo>
                      <a:pt x="0" y="24"/>
                    </a:lnTo>
                    <a:lnTo>
                      <a:pt x="48" y="32"/>
                    </a:lnTo>
                    <a:lnTo>
                      <a:pt x="80" y="48"/>
                    </a:lnTo>
                    <a:lnTo>
                      <a:pt x="80" y="24"/>
                    </a:lnTo>
                    <a:close/>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12309" name="Freeform 21"/>
              <p:cNvSpPr/>
              <p:nvPr/>
            </p:nvSpPr>
            <p:spPr>
              <a:xfrm>
                <a:off x="2024" y="416"/>
                <a:ext cx="97" cy="73"/>
              </a:xfrm>
              <a:custGeom>
                <a:avLst/>
                <a:gdLst>
                  <a:gd name="txL" fmla="*/ 0 w 97"/>
                  <a:gd name="txT" fmla="*/ 0 h 73"/>
                  <a:gd name="txR" fmla="*/ 97 w 97"/>
                  <a:gd name="txB" fmla="*/ 73 h 73"/>
                </a:gdLst>
                <a:ahLst/>
                <a:cxnLst>
                  <a:cxn ang="0">
                    <a:pos x="72" y="72"/>
                  </a:cxn>
                  <a:cxn ang="0">
                    <a:pos x="72" y="72"/>
                  </a:cxn>
                  <a:cxn ang="0">
                    <a:pos x="40" y="64"/>
                  </a:cxn>
                  <a:cxn ang="0">
                    <a:pos x="0" y="40"/>
                  </a:cxn>
                  <a:cxn ang="0">
                    <a:pos x="16" y="0"/>
                  </a:cxn>
                  <a:cxn ang="0">
                    <a:pos x="24" y="0"/>
                  </a:cxn>
                  <a:cxn ang="0">
                    <a:pos x="32" y="0"/>
                  </a:cxn>
                  <a:cxn ang="0">
                    <a:pos x="72" y="8"/>
                  </a:cxn>
                  <a:cxn ang="0">
                    <a:pos x="96" y="24"/>
                  </a:cxn>
                  <a:cxn ang="0">
                    <a:pos x="72" y="72"/>
                  </a:cxn>
                  <a:cxn ang="0">
                    <a:pos x="72" y="72"/>
                  </a:cxn>
                </a:cxnLst>
                <a:rect l="txL" t="txT" r="txR" b="txB"/>
                <a:pathLst>
                  <a:path w="97" h="73">
                    <a:moveTo>
                      <a:pt x="72" y="72"/>
                    </a:moveTo>
                    <a:lnTo>
                      <a:pt x="72" y="72"/>
                    </a:lnTo>
                    <a:lnTo>
                      <a:pt x="40" y="64"/>
                    </a:lnTo>
                    <a:lnTo>
                      <a:pt x="0" y="40"/>
                    </a:lnTo>
                    <a:lnTo>
                      <a:pt x="16" y="0"/>
                    </a:lnTo>
                    <a:lnTo>
                      <a:pt x="24" y="0"/>
                    </a:lnTo>
                    <a:lnTo>
                      <a:pt x="32" y="0"/>
                    </a:lnTo>
                    <a:lnTo>
                      <a:pt x="72" y="8"/>
                    </a:lnTo>
                    <a:lnTo>
                      <a:pt x="96" y="24"/>
                    </a:lnTo>
                    <a:lnTo>
                      <a:pt x="72" y="72"/>
                    </a:lnTo>
                    <a:close/>
                  </a:path>
                </a:pathLst>
              </a:custGeom>
              <a:solidFill>
                <a:srgbClr val="777777">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12310" name="Freeform 22"/>
              <p:cNvSpPr/>
              <p:nvPr/>
            </p:nvSpPr>
            <p:spPr>
              <a:xfrm>
                <a:off x="2024" y="416"/>
                <a:ext cx="97" cy="73"/>
              </a:xfrm>
              <a:custGeom>
                <a:avLst/>
                <a:gdLst>
                  <a:gd name="txL" fmla="*/ 0 w 97"/>
                  <a:gd name="txT" fmla="*/ 0 h 73"/>
                  <a:gd name="txR" fmla="*/ 97 w 97"/>
                  <a:gd name="txB" fmla="*/ 73 h 73"/>
                </a:gdLst>
                <a:ahLst/>
                <a:cxnLst>
                  <a:cxn ang="0">
                    <a:pos x="72" y="72"/>
                  </a:cxn>
                  <a:cxn ang="0">
                    <a:pos x="40" y="64"/>
                  </a:cxn>
                  <a:cxn ang="0">
                    <a:pos x="0" y="40"/>
                  </a:cxn>
                  <a:cxn ang="0">
                    <a:pos x="16" y="0"/>
                  </a:cxn>
                  <a:cxn ang="0">
                    <a:pos x="24" y="0"/>
                  </a:cxn>
                  <a:cxn ang="0">
                    <a:pos x="32" y="0"/>
                  </a:cxn>
                  <a:cxn ang="0">
                    <a:pos x="72" y="8"/>
                  </a:cxn>
                  <a:cxn ang="0">
                    <a:pos x="96" y="24"/>
                  </a:cxn>
                  <a:cxn ang="0">
                    <a:pos x="72" y="72"/>
                  </a:cxn>
                </a:cxnLst>
                <a:rect l="txL" t="txT" r="txR" b="txB"/>
                <a:pathLst>
                  <a:path w="97" h="73">
                    <a:moveTo>
                      <a:pt x="72" y="72"/>
                    </a:moveTo>
                    <a:lnTo>
                      <a:pt x="40" y="64"/>
                    </a:lnTo>
                    <a:lnTo>
                      <a:pt x="0" y="40"/>
                    </a:lnTo>
                    <a:lnTo>
                      <a:pt x="16" y="0"/>
                    </a:lnTo>
                    <a:lnTo>
                      <a:pt x="24" y="0"/>
                    </a:lnTo>
                    <a:lnTo>
                      <a:pt x="32" y="0"/>
                    </a:lnTo>
                    <a:lnTo>
                      <a:pt x="72" y="8"/>
                    </a:lnTo>
                    <a:lnTo>
                      <a:pt x="96" y="24"/>
                    </a:lnTo>
                    <a:lnTo>
                      <a:pt x="72" y="72"/>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11" name="Freeform 23"/>
              <p:cNvSpPr/>
              <p:nvPr/>
            </p:nvSpPr>
            <p:spPr>
              <a:xfrm>
                <a:off x="1704" y="1304"/>
                <a:ext cx="105" cy="193"/>
              </a:xfrm>
              <a:custGeom>
                <a:avLst/>
                <a:gdLst>
                  <a:gd name="txL" fmla="*/ 0 w 105"/>
                  <a:gd name="txT" fmla="*/ 0 h 193"/>
                  <a:gd name="txR" fmla="*/ 105 w 105"/>
                  <a:gd name="txB" fmla="*/ 193 h 193"/>
                </a:gdLst>
                <a:ahLst/>
                <a:cxnLst>
                  <a:cxn ang="0">
                    <a:pos x="88" y="24"/>
                  </a:cxn>
                  <a:cxn ang="0">
                    <a:pos x="96" y="48"/>
                  </a:cxn>
                  <a:cxn ang="0">
                    <a:pos x="104" y="72"/>
                  </a:cxn>
                  <a:cxn ang="0">
                    <a:pos x="32" y="192"/>
                  </a:cxn>
                  <a:cxn ang="0">
                    <a:pos x="0" y="176"/>
                  </a:cxn>
                  <a:cxn ang="0">
                    <a:pos x="32" y="48"/>
                  </a:cxn>
                  <a:cxn ang="0">
                    <a:pos x="48" y="32"/>
                  </a:cxn>
                  <a:cxn ang="0">
                    <a:pos x="64" y="24"/>
                  </a:cxn>
                  <a:cxn ang="0">
                    <a:pos x="72" y="16"/>
                  </a:cxn>
                  <a:cxn ang="0">
                    <a:pos x="88" y="0"/>
                  </a:cxn>
                  <a:cxn ang="0">
                    <a:pos x="88" y="24"/>
                  </a:cxn>
                  <a:cxn ang="0">
                    <a:pos x="88" y="24"/>
                  </a:cxn>
                </a:cxnLst>
                <a:rect l="txL" t="txT" r="txR" b="txB"/>
                <a:pathLst>
                  <a:path w="105" h="193">
                    <a:moveTo>
                      <a:pt x="88" y="24"/>
                    </a:moveTo>
                    <a:lnTo>
                      <a:pt x="96" y="48"/>
                    </a:lnTo>
                    <a:lnTo>
                      <a:pt x="104" y="72"/>
                    </a:lnTo>
                    <a:lnTo>
                      <a:pt x="32" y="192"/>
                    </a:lnTo>
                    <a:lnTo>
                      <a:pt x="0" y="176"/>
                    </a:lnTo>
                    <a:lnTo>
                      <a:pt x="32" y="48"/>
                    </a:lnTo>
                    <a:lnTo>
                      <a:pt x="48" y="32"/>
                    </a:lnTo>
                    <a:lnTo>
                      <a:pt x="64" y="24"/>
                    </a:lnTo>
                    <a:lnTo>
                      <a:pt x="72" y="16"/>
                    </a:lnTo>
                    <a:lnTo>
                      <a:pt x="88" y="0"/>
                    </a:lnTo>
                    <a:lnTo>
                      <a:pt x="88" y="24"/>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12312" name="Freeform 24"/>
              <p:cNvSpPr/>
              <p:nvPr/>
            </p:nvSpPr>
            <p:spPr>
              <a:xfrm>
                <a:off x="1704" y="1304"/>
                <a:ext cx="105" cy="193"/>
              </a:xfrm>
              <a:custGeom>
                <a:avLst/>
                <a:gdLst>
                  <a:gd name="txL" fmla="*/ 0 w 105"/>
                  <a:gd name="txT" fmla="*/ 0 h 193"/>
                  <a:gd name="txR" fmla="*/ 105 w 105"/>
                  <a:gd name="txB" fmla="*/ 193 h 193"/>
                </a:gdLst>
                <a:ahLst/>
                <a:cxnLst>
                  <a:cxn ang="0">
                    <a:pos x="88" y="24"/>
                  </a:cxn>
                  <a:cxn ang="0">
                    <a:pos x="96" y="48"/>
                  </a:cxn>
                  <a:cxn ang="0">
                    <a:pos x="104" y="72"/>
                  </a:cxn>
                  <a:cxn ang="0">
                    <a:pos x="32" y="192"/>
                  </a:cxn>
                  <a:cxn ang="0">
                    <a:pos x="0" y="176"/>
                  </a:cxn>
                  <a:cxn ang="0">
                    <a:pos x="32" y="48"/>
                  </a:cxn>
                  <a:cxn ang="0">
                    <a:pos x="48" y="32"/>
                  </a:cxn>
                  <a:cxn ang="0">
                    <a:pos x="64" y="24"/>
                  </a:cxn>
                  <a:cxn ang="0">
                    <a:pos x="72" y="16"/>
                  </a:cxn>
                  <a:cxn ang="0">
                    <a:pos x="88" y="0"/>
                  </a:cxn>
                  <a:cxn ang="0">
                    <a:pos x="88" y="24"/>
                  </a:cxn>
                </a:cxnLst>
                <a:rect l="txL" t="txT" r="txR" b="txB"/>
                <a:pathLst>
                  <a:path w="105" h="193">
                    <a:moveTo>
                      <a:pt x="88" y="24"/>
                    </a:moveTo>
                    <a:lnTo>
                      <a:pt x="96" y="48"/>
                    </a:lnTo>
                    <a:lnTo>
                      <a:pt x="104" y="72"/>
                    </a:lnTo>
                    <a:lnTo>
                      <a:pt x="32" y="192"/>
                    </a:lnTo>
                    <a:lnTo>
                      <a:pt x="0" y="176"/>
                    </a:lnTo>
                    <a:lnTo>
                      <a:pt x="32" y="48"/>
                    </a:lnTo>
                    <a:lnTo>
                      <a:pt x="48" y="32"/>
                    </a:lnTo>
                    <a:lnTo>
                      <a:pt x="64" y="24"/>
                    </a:lnTo>
                    <a:lnTo>
                      <a:pt x="72" y="16"/>
                    </a:lnTo>
                    <a:lnTo>
                      <a:pt x="88" y="0"/>
                    </a:lnTo>
                    <a:lnTo>
                      <a:pt x="88" y="24"/>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13" name="Freeform 25"/>
              <p:cNvSpPr/>
              <p:nvPr/>
            </p:nvSpPr>
            <p:spPr>
              <a:xfrm>
                <a:off x="1688" y="1504"/>
                <a:ext cx="25" cy="65"/>
              </a:xfrm>
              <a:custGeom>
                <a:avLst/>
                <a:gdLst>
                  <a:gd name="txL" fmla="*/ 0 w 25"/>
                  <a:gd name="txT" fmla="*/ 0 h 65"/>
                  <a:gd name="txR" fmla="*/ 25 w 25"/>
                  <a:gd name="txB" fmla="*/ 65 h 65"/>
                </a:gdLst>
                <a:ahLst/>
                <a:cxnLst>
                  <a:cxn ang="0">
                    <a:pos x="24" y="0"/>
                  </a:cxn>
                  <a:cxn ang="0">
                    <a:pos x="8" y="64"/>
                  </a:cxn>
                  <a:cxn ang="0">
                    <a:pos x="0" y="64"/>
                  </a:cxn>
                  <a:cxn ang="0">
                    <a:pos x="16" y="0"/>
                  </a:cxn>
                  <a:cxn ang="0">
                    <a:pos x="24" y="0"/>
                  </a:cxn>
                  <a:cxn ang="0">
                    <a:pos x="24" y="0"/>
                  </a:cxn>
                </a:cxnLst>
                <a:rect l="txL" t="txT" r="txR" b="txB"/>
                <a:pathLst>
                  <a:path w="25" h="65">
                    <a:moveTo>
                      <a:pt x="24" y="0"/>
                    </a:moveTo>
                    <a:lnTo>
                      <a:pt x="8" y="64"/>
                    </a:lnTo>
                    <a:lnTo>
                      <a:pt x="0" y="64"/>
                    </a:lnTo>
                    <a:lnTo>
                      <a:pt x="16" y="0"/>
                    </a:lnTo>
                    <a:lnTo>
                      <a:pt x="24" y="0"/>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12314" name="Freeform 26"/>
              <p:cNvSpPr/>
              <p:nvPr/>
            </p:nvSpPr>
            <p:spPr>
              <a:xfrm>
                <a:off x="1688" y="1504"/>
                <a:ext cx="25" cy="65"/>
              </a:xfrm>
              <a:custGeom>
                <a:avLst/>
                <a:gdLst>
                  <a:gd name="txL" fmla="*/ 0 w 25"/>
                  <a:gd name="txT" fmla="*/ 0 h 65"/>
                  <a:gd name="txR" fmla="*/ 25 w 25"/>
                  <a:gd name="txB" fmla="*/ 65 h 65"/>
                </a:gdLst>
                <a:ahLst/>
                <a:cxnLst>
                  <a:cxn ang="0">
                    <a:pos x="24" y="0"/>
                  </a:cxn>
                  <a:cxn ang="0">
                    <a:pos x="8" y="64"/>
                  </a:cxn>
                  <a:cxn ang="0">
                    <a:pos x="0" y="64"/>
                  </a:cxn>
                  <a:cxn ang="0">
                    <a:pos x="16" y="0"/>
                  </a:cxn>
                  <a:cxn ang="0">
                    <a:pos x="24" y="0"/>
                  </a:cxn>
                </a:cxnLst>
                <a:rect l="txL" t="txT" r="txR" b="txB"/>
                <a:pathLst>
                  <a:path w="25" h="65">
                    <a:moveTo>
                      <a:pt x="24" y="0"/>
                    </a:moveTo>
                    <a:lnTo>
                      <a:pt x="8" y="64"/>
                    </a:lnTo>
                    <a:lnTo>
                      <a:pt x="0" y="64"/>
                    </a:lnTo>
                    <a:lnTo>
                      <a:pt x="16" y="0"/>
                    </a:lnTo>
                    <a:lnTo>
                      <a:pt x="24" y="0"/>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15" name="Freeform 27"/>
              <p:cNvSpPr/>
              <p:nvPr/>
            </p:nvSpPr>
            <p:spPr>
              <a:xfrm>
                <a:off x="1680" y="1480"/>
                <a:ext cx="57" cy="121"/>
              </a:xfrm>
              <a:custGeom>
                <a:avLst/>
                <a:gdLst>
                  <a:gd name="txL" fmla="*/ 0 w 57"/>
                  <a:gd name="txT" fmla="*/ 0 h 121"/>
                  <a:gd name="txR" fmla="*/ 57 w 57"/>
                  <a:gd name="txB" fmla="*/ 121 h 121"/>
                </a:gdLst>
                <a:ahLst/>
                <a:cxnLst>
                  <a:cxn ang="0">
                    <a:pos x="24" y="0"/>
                  </a:cxn>
                  <a:cxn ang="0">
                    <a:pos x="24" y="24"/>
                  </a:cxn>
                  <a:cxn ang="0">
                    <a:pos x="32" y="24"/>
                  </a:cxn>
                  <a:cxn ang="0">
                    <a:pos x="16" y="88"/>
                  </a:cxn>
                  <a:cxn ang="0">
                    <a:pos x="8" y="88"/>
                  </a:cxn>
                  <a:cxn ang="0">
                    <a:pos x="0" y="120"/>
                  </a:cxn>
                  <a:cxn ang="0">
                    <a:pos x="56" y="16"/>
                  </a:cxn>
                  <a:cxn ang="0">
                    <a:pos x="24" y="0"/>
                  </a:cxn>
                  <a:cxn ang="0">
                    <a:pos x="24" y="0"/>
                  </a:cxn>
                </a:cxnLst>
                <a:rect l="txL" t="txT" r="txR" b="txB"/>
                <a:pathLst>
                  <a:path w="57" h="121">
                    <a:moveTo>
                      <a:pt x="24" y="0"/>
                    </a:moveTo>
                    <a:lnTo>
                      <a:pt x="24" y="24"/>
                    </a:lnTo>
                    <a:lnTo>
                      <a:pt x="32" y="24"/>
                    </a:lnTo>
                    <a:lnTo>
                      <a:pt x="16" y="88"/>
                    </a:lnTo>
                    <a:lnTo>
                      <a:pt x="8" y="88"/>
                    </a:lnTo>
                    <a:lnTo>
                      <a:pt x="0" y="120"/>
                    </a:lnTo>
                    <a:lnTo>
                      <a:pt x="56" y="16"/>
                    </a:lnTo>
                    <a:lnTo>
                      <a:pt x="24" y="0"/>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12316" name="Freeform 28"/>
              <p:cNvSpPr/>
              <p:nvPr/>
            </p:nvSpPr>
            <p:spPr>
              <a:xfrm>
                <a:off x="1680" y="1480"/>
                <a:ext cx="57" cy="121"/>
              </a:xfrm>
              <a:custGeom>
                <a:avLst/>
                <a:gdLst>
                  <a:gd name="txL" fmla="*/ 0 w 57"/>
                  <a:gd name="txT" fmla="*/ 0 h 121"/>
                  <a:gd name="txR" fmla="*/ 57 w 57"/>
                  <a:gd name="txB" fmla="*/ 121 h 121"/>
                </a:gdLst>
                <a:ahLst/>
                <a:cxnLst>
                  <a:cxn ang="0">
                    <a:pos x="24" y="0"/>
                  </a:cxn>
                  <a:cxn ang="0">
                    <a:pos x="24" y="24"/>
                  </a:cxn>
                  <a:cxn ang="0">
                    <a:pos x="32" y="24"/>
                  </a:cxn>
                  <a:cxn ang="0">
                    <a:pos x="16" y="88"/>
                  </a:cxn>
                  <a:cxn ang="0">
                    <a:pos x="8" y="88"/>
                  </a:cxn>
                  <a:cxn ang="0">
                    <a:pos x="0" y="120"/>
                  </a:cxn>
                  <a:cxn ang="0">
                    <a:pos x="56" y="16"/>
                  </a:cxn>
                  <a:cxn ang="0">
                    <a:pos x="24" y="0"/>
                  </a:cxn>
                </a:cxnLst>
                <a:rect l="txL" t="txT" r="txR" b="txB"/>
                <a:pathLst>
                  <a:path w="57" h="121">
                    <a:moveTo>
                      <a:pt x="24" y="0"/>
                    </a:moveTo>
                    <a:lnTo>
                      <a:pt x="24" y="24"/>
                    </a:lnTo>
                    <a:lnTo>
                      <a:pt x="32" y="24"/>
                    </a:lnTo>
                    <a:lnTo>
                      <a:pt x="16" y="88"/>
                    </a:lnTo>
                    <a:lnTo>
                      <a:pt x="8" y="88"/>
                    </a:lnTo>
                    <a:lnTo>
                      <a:pt x="0" y="120"/>
                    </a:lnTo>
                    <a:lnTo>
                      <a:pt x="56" y="16"/>
                    </a:lnTo>
                    <a:lnTo>
                      <a:pt x="24" y="0"/>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17" name="Freeform 29"/>
              <p:cNvSpPr/>
              <p:nvPr/>
            </p:nvSpPr>
            <p:spPr>
              <a:xfrm>
                <a:off x="1736" y="456"/>
                <a:ext cx="361" cy="921"/>
              </a:xfrm>
              <a:custGeom>
                <a:avLst/>
                <a:gdLst>
                  <a:gd name="txL" fmla="*/ 0 w 361"/>
                  <a:gd name="txT" fmla="*/ 0 h 921"/>
                  <a:gd name="txR" fmla="*/ 361 w 361"/>
                  <a:gd name="txB" fmla="*/ 921 h 921"/>
                </a:gdLst>
                <a:ahLst/>
                <a:cxnLst>
                  <a:cxn ang="0">
                    <a:pos x="72" y="920"/>
                  </a:cxn>
                  <a:cxn ang="0">
                    <a:pos x="64" y="904"/>
                  </a:cxn>
                  <a:cxn ang="0">
                    <a:pos x="56" y="880"/>
                  </a:cxn>
                  <a:cxn ang="0">
                    <a:pos x="56" y="848"/>
                  </a:cxn>
                  <a:cxn ang="0">
                    <a:pos x="56" y="848"/>
                  </a:cxn>
                  <a:cxn ang="0">
                    <a:pos x="40" y="864"/>
                  </a:cxn>
                  <a:cxn ang="0">
                    <a:pos x="32" y="872"/>
                  </a:cxn>
                  <a:cxn ang="0">
                    <a:pos x="16" y="888"/>
                  </a:cxn>
                  <a:cxn ang="0">
                    <a:pos x="0" y="896"/>
                  </a:cxn>
                  <a:cxn ang="0">
                    <a:pos x="144" y="448"/>
                  </a:cxn>
                  <a:cxn ang="0">
                    <a:pos x="288" y="0"/>
                  </a:cxn>
                  <a:cxn ang="0">
                    <a:pos x="320" y="0"/>
                  </a:cxn>
                  <a:cxn ang="0">
                    <a:pos x="336" y="8"/>
                  </a:cxn>
                  <a:cxn ang="0">
                    <a:pos x="352" y="24"/>
                  </a:cxn>
                  <a:cxn ang="0">
                    <a:pos x="360" y="32"/>
                  </a:cxn>
                  <a:cxn ang="0">
                    <a:pos x="168" y="608"/>
                  </a:cxn>
                  <a:cxn ang="0">
                    <a:pos x="72" y="920"/>
                  </a:cxn>
                  <a:cxn ang="0">
                    <a:pos x="72" y="920"/>
                  </a:cxn>
                </a:cxnLst>
                <a:rect l="txL" t="txT" r="txR" b="txB"/>
                <a:pathLst>
                  <a:path w="361" h="921">
                    <a:moveTo>
                      <a:pt x="72" y="920"/>
                    </a:moveTo>
                    <a:lnTo>
                      <a:pt x="64" y="904"/>
                    </a:lnTo>
                    <a:lnTo>
                      <a:pt x="56" y="880"/>
                    </a:lnTo>
                    <a:lnTo>
                      <a:pt x="56" y="848"/>
                    </a:lnTo>
                    <a:lnTo>
                      <a:pt x="40" y="864"/>
                    </a:lnTo>
                    <a:lnTo>
                      <a:pt x="32" y="872"/>
                    </a:lnTo>
                    <a:lnTo>
                      <a:pt x="16" y="888"/>
                    </a:lnTo>
                    <a:lnTo>
                      <a:pt x="0" y="896"/>
                    </a:lnTo>
                    <a:lnTo>
                      <a:pt x="144" y="448"/>
                    </a:lnTo>
                    <a:lnTo>
                      <a:pt x="288" y="0"/>
                    </a:lnTo>
                    <a:lnTo>
                      <a:pt x="320" y="0"/>
                    </a:lnTo>
                    <a:lnTo>
                      <a:pt x="336" y="8"/>
                    </a:lnTo>
                    <a:lnTo>
                      <a:pt x="352" y="24"/>
                    </a:lnTo>
                    <a:lnTo>
                      <a:pt x="360" y="32"/>
                    </a:lnTo>
                    <a:lnTo>
                      <a:pt x="168" y="608"/>
                    </a:lnTo>
                    <a:lnTo>
                      <a:pt x="72" y="920"/>
                    </a:lnTo>
                    <a:close/>
                  </a:path>
                </a:pathLst>
              </a:custGeom>
              <a:solidFill>
                <a:srgbClr val="EEEEEE">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12318" name="Freeform 30"/>
              <p:cNvSpPr/>
              <p:nvPr/>
            </p:nvSpPr>
            <p:spPr>
              <a:xfrm>
                <a:off x="1736" y="456"/>
                <a:ext cx="361" cy="921"/>
              </a:xfrm>
              <a:custGeom>
                <a:avLst/>
                <a:gdLst>
                  <a:gd name="txL" fmla="*/ 0 w 361"/>
                  <a:gd name="txT" fmla="*/ 0 h 921"/>
                  <a:gd name="txR" fmla="*/ 361 w 361"/>
                  <a:gd name="txB" fmla="*/ 921 h 921"/>
                </a:gdLst>
                <a:ahLst/>
                <a:cxnLst>
                  <a:cxn ang="0">
                    <a:pos x="72" y="920"/>
                  </a:cxn>
                  <a:cxn ang="0">
                    <a:pos x="64" y="904"/>
                  </a:cxn>
                  <a:cxn ang="0">
                    <a:pos x="56" y="880"/>
                  </a:cxn>
                  <a:cxn ang="0">
                    <a:pos x="56" y="848"/>
                  </a:cxn>
                  <a:cxn ang="0">
                    <a:pos x="40" y="864"/>
                  </a:cxn>
                  <a:cxn ang="0">
                    <a:pos x="32" y="872"/>
                  </a:cxn>
                  <a:cxn ang="0">
                    <a:pos x="16" y="888"/>
                  </a:cxn>
                  <a:cxn ang="0">
                    <a:pos x="0" y="896"/>
                  </a:cxn>
                  <a:cxn ang="0">
                    <a:pos x="144" y="448"/>
                  </a:cxn>
                  <a:cxn ang="0">
                    <a:pos x="288" y="0"/>
                  </a:cxn>
                  <a:cxn ang="0">
                    <a:pos x="320" y="0"/>
                  </a:cxn>
                  <a:cxn ang="0">
                    <a:pos x="336" y="8"/>
                  </a:cxn>
                  <a:cxn ang="0">
                    <a:pos x="352" y="24"/>
                  </a:cxn>
                  <a:cxn ang="0">
                    <a:pos x="360" y="32"/>
                  </a:cxn>
                  <a:cxn ang="0">
                    <a:pos x="168" y="608"/>
                  </a:cxn>
                  <a:cxn ang="0">
                    <a:pos x="72" y="920"/>
                  </a:cxn>
                </a:cxnLst>
                <a:rect l="txL" t="txT" r="txR" b="txB"/>
                <a:pathLst>
                  <a:path w="361" h="921">
                    <a:moveTo>
                      <a:pt x="72" y="920"/>
                    </a:moveTo>
                    <a:lnTo>
                      <a:pt x="64" y="904"/>
                    </a:lnTo>
                    <a:lnTo>
                      <a:pt x="56" y="880"/>
                    </a:lnTo>
                    <a:lnTo>
                      <a:pt x="56" y="848"/>
                    </a:lnTo>
                    <a:lnTo>
                      <a:pt x="40" y="864"/>
                    </a:lnTo>
                    <a:lnTo>
                      <a:pt x="32" y="872"/>
                    </a:lnTo>
                    <a:lnTo>
                      <a:pt x="16" y="888"/>
                    </a:lnTo>
                    <a:lnTo>
                      <a:pt x="0" y="896"/>
                    </a:lnTo>
                    <a:lnTo>
                      <a:pt x="144" y="448"/>
                    </a:lnTo>
                    <a:lnTo>
                      <a:pt x="288" y="0"/>
                    </a:lnTo>
                    <a:lnTo>
                      <a:pt x="320" y="0"/>
                    </a:lnTo>
                    <a:lnTo>
                      <a:pt x="336" y="8"/>
                    </a:lnTo>
                    <a:lnTo>
                      <a:pt x="352" y="24"/>
                    </a:lnTo>
                    <a:lnTo>
                      <a:pt x="360" y="32"/>
                    </a:lnTo>
                    <a:lnTo>
                      <a:pt x="168" y="608"/>
                    </a:lnTo>
                    <a:lnTo>
                      <a:pt x="72" y="920"/>
                    </a:lnTo>
                    <a:close/>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19" name="Freeform 31"/>
              <p:cNvSpPr/>
              <p:nvPr/>
            </p:nvSpPr>
            <p:spPr>
              <a:xfrm>
                <a:off x="2120" y="352"/>
                <a:ext cx="17" cy="57"/>
              </a:xfrm>
              <a:custGeom>
                <a:avLst/>
                <a:gdLst>
                  <a:gd name="txL" fmla="*/ 0 w 17"/>
                  <a:gd name="txT" fmla="*/ 0 h 57"/>
                  <a:gd name="txR" fmla="*/ 17 w 17"/>
                  <a:gd name="txB" fmla="*/ 57 h 57"/>
                </a:gdLst>
                <a:ahLst/>
                <a:cxnLst>
                  <a:cxn ang="0">
                    <a:pos x="16" y="0"/>
                  </a:cxn>
                  <a:cxn ang="0">
                    <a:pos x="0" y="56"/>
                  </a:cxn>
                </a:cxnLst>
                <a:rect l="txL" t="txT" r="txR" b="txB"/>
                <a:pathLst>
                  <a:path w="17" h="57">
                    <a:moveTo>
                      <a:pt x="16" y="0"/>
                    </a:moveTo>
                    <a:lnTo>
                      <a:pt x="0" y="56"/>
                    </a:lnTo>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12320" name="Freeform 32"/>
              <p:cNvSpPr/>
              <p:nvPr/>
            </p:nvSpPr>
            <p:spPr>
              <a:xfrm>
                <a:off x="2112" y="344"/>
                <a:ext cx="25" cy="65"/>
              </a:xfrm>
              <a:custGeom>
                <a:avLst/>
                <a:gdLst>
                  <a:gd name="txL" fmla="*/ 0 w 25"/>
                  <a:gd name="txT" fmla="*/ 0 h 65"/>
                  <a:gd name="txR" fmla="*/ 25 w 25"/>
                  <a:gd name="txB" fmla="*/ 65 h 65"/>
                </a:gdLst>
                <a:ahLst/>
                <a:cxnLst>
                  <a:cxn ang="0">
                    <a:pos x="24" y="0"/>
                  </a:cxn>
                  <a:cxn ang="0">
                    <a:pos x="0" y="64"/>
                  </a:cxn>
                </a:cxnLst>
                <a:rect l="txL" t="txT" r="txR" b="txB"/>
                <a:pathLst>
                  <a:path w="25" h="65">
                    <a:moveTo>
                      <a:pt x="24" y="0"/>
                    </a:moveTo>
                    <a:lnTo>
                      <a:pt x="0" y="64"/>
                    </a:lnTo>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12321" name="Freeform 33"/>
              <p:cNvSpPr/>
              <p:nvPr/>
            </p:nvSpPr>
            <p:spPr>
              <a:xfrm>
                <a:off x="2104" y="336"/>
                <a:ext cx="17" cy="65"/>
              </a:xfrm>
              <a:custGeom>
                <a:avLst/>
                <a:gdLst>
                  <a:gd name="txL" fmla="*/ 0 w 17"/>
                  <a:gd name="txT" fmla="*/ 0 h 65"/>
                  <a:gd name="txR" fmla="*/ 17 w 17"/>
                  <a:gd name="txB" fmla="*/ 65 h 65"/>
                </a:gdLst>
                <a:ahLst/>
                <a:cxnLst>
                  <a:cxn ang="0">
                    <a:pos x="16" y="0"/>
                  </a:cxn>
                  <a:cxn ang="0">
                    <a:pos x="0" y="64"/>
                  </a:cxn>
                </a:cxnLst>
                <a:rect l="txL" t="txT" r="txR" b="txB"/>
                <a:pathLst>
                  <a:path w="17" h="65">
                    <a:moveTo>
                      <a:pt x="16" y="0"/>
                    </a:moveTo>
                    <a:lnTo>
                      <a:pt x="0" y="64"/>
                    </a:lnTo>
                  </a:path>
                </a:pathLst>
              </a:custGeom>
              <a:solidFill>
                <a:srgbClr val="BBBBBB">
                  <a:alpha val="100000"/>
                </a:srgbClr>
              </a:solidFill>
              <a:ln w="3175" cap="flat" cmpd="sng">
                <a:solidFill>
                  <a:srgbClr val="000000"/>
                </a:solidFill>
                <a:prstDash val="solid"/>
                <a:bevel/>
                <a:headEnd type="none" w="med" len="med"/>
                <a:tailEnd type="none" w="med" len="med"/>
              </a:ln>
            </p:spPr>
            <p:txBody>
              <a:bodyPr/>
              <a:p>
                <a:endParaRPr lang="zh-CN" altLang="en-US"/>
              </a:p>
            </p:txBody>
          </p:sp>
          <p:sp>
            <p:nvSpPr>
              <p:cNvPr id="12322" name="Freeform 34"/>
              <p:cNvSpPr/>
              <p:nvPr/>
            </p:nvSpPr>
            <p:spPr>
              <a:xfrm>
                <a:off x="1968" y="24"/>
                <a:ext cx="1" cy="585"/>
              </a:xfrm>
              <a:custGeom>
                <a:avLst/>
                <a:gdLst>
                  <a:gd name="txL" fmla="*/ 0 w 1"/>
                  <a:gd name="txT" fmla="*/ 0 h 585"/>
                  <a:gd name="txR" fmla="*/ 1 w 1"/>
                  <a:gd name="txB" fmla="*/ 585 h 585"/>
                </a:gdLst>
                <a:ahLst/>
                <a:cxnLst>
                  <a:cxn ang="0">
                    <a:pos x="0" y="0"/>
                  </a:cxn>
                  <a:cxn ang="0">
                    <a:pos x="0" y="584"/>
                  </a:cxn>
                </a:cxnLst>
                <a:rect l="txL" t="txT" r="txR" b="txB"/>
                <a:pathLst>
                  <a:path w="1" h="585">
                    <a:moveTo>
                      <a:pt x="0" y="0"/>
                    </a:moveTo>
                    <a:lnTo>
                      <a:pt x="0" y="584"/>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23" name="Freeform 35"/>
              <p:cNvSpPr/>
              <p:nvPr/>
            </p:nvSpPr>
            <p:spPr>
              <a:xfrm>
                <a:off x="1720" y="888"/>
                <a:ext cx="257" cy="649"/>
              </a:xfrm>
              <a:custGeom>
                <a:avLst/>
                <a:gdLst>
                  <a:gd name="txL" fmla="*/ 0 w 257"/>
                  <a:gd name="txT" fmla="*/ 0 h 649"/>
                  <a:gd name="txR" fmla="*/ 257 w 257"/>
                  <a:gd name="txB" fmla="*/ 649 h 649"/>
                </a:gdLst>
                <a:ahLst/>
                <a:cxnLst>
                  <a:cxn ang="0">
                    <a:pos x="256" y="0"/>
                  </a:cxn>
                  <a:cxn ang="0">
                    <a:pos x="256" y="648"/>
                  </a:cxn>
                  <a:cxn ang="0">
                    <a:pos x="0" y="648"/>
                  </a:cxn>
                </a:cxnLst>
                <a:rect l="txL" t="txT" r="txR" b="txB"/>
                <a:pathLst>
                  <a:path w="257" h="649">
                    <a:moveTo>
                      <a:pt x="256" y="0"/>
                    </a:moveTo>
                    <a:lnTo>
                      <a:pt x="256" y="648"/>
                    </a:lnTo>
                    <a:lnTo>
                      <a:pt x="0" y="648"/>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24" name="Freeform 36"/>
              <p:cNvSpPr/>
              <p:nvPr/>
            </p:nvSpPr>
            <p:spPr>
              <a:xfrm>
                <a:off x="24" y="1536"/>
                <a:ext cx="1673" cy="1"/>
              </a:xfrm>
              <a:custGeom>
                <a:avLst/>
                <a:gdLst>
                  <a:gd name="txL" fmla="*/ 0 w 1673"/>
                  <a:gd name="txT" fmla="*/ 0 h 1"/>
                  <a:gd name="txR" fmla="*/ 1673 w 1673"/>
                  <a:gd name="txB" fmla="*/ 1 h 1"/>
                </a:gdLst>
                <a:ahLst/>
                <a:cxnLst>
                  <a:cxn ang="0">
                    <a:pos x="1672" y="0"/>
                  </a:cxn>
                  <a:cxn ang="0">
                    <a:pos x="0" y="0"/>
                  </a:cxn>
                </a:cxnLst>
                <a:rect l="txL" t="txT" r="txR" b="txB"/>
                <a:pathLst>
                  <a:path w="1673" h="1">
                    <a:moveTo>
                      <a:pt x="1672" y="0"/>
                    </a:moveTo>
                    <a:lnTo>
                      <a:pt x="0"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25" name="Freeform 37"/>
              <p:cNvSpPr/>
              <p:nvPr/>
            </p:nvSpPr>
            <p:spPr>
              <a:xfrm>
                <a:off x="1984" y="48"/>
                <a:ext cx="1" cy="545"/>
              </a:xfrm>
              <a:custGeom>
                <a:avLst/>
                <a:gdLst>
                  <a:gd name="txL" fmla="*/ 0 w 1"/>
                  <a:gd name="txT" fmla="*/ 0 h 545"/>
                  <a:gd name="txR" fmla="*/ 1 w 1"/>
                  <a:gd name="txB" fmla="*/ 545 h 545"/>
                </a:gdLst>
                <a:ahLst/>
                <a:cxnLst>
                  <a:cxn ang="0">
                    <a:pos x="0" y="0"/>
                  </a:cxn>
                  <a:cxn ang="0">
                    <a:pos x="0" y="544"/>
                  </a:cxn>
                </a:cxnLst>
                <a:rect l="txL" t="txT" r="txR" b="txB"/>
                <a:pathLst>
                  <a:path w="1" h="545">
                    <a:moveTo>
                      <a:pt x="0" y="0"/>
                    </a:moveTo>
                    <a:lnTo>
                      <a:pt x="0" y="544"/>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26" name="Freeform 38"/>
              <p:cNvSpPr/>
              <p:nvPr/>
            </p:nvSpPr>
            <p:spPr>
              <a:xfrm>
                <a:off x="1712" y="848"/>
                <a:ext cx="273" cy="705"/>
              </a:xfrm>
              <a:custGeom>
                <a:avLst/>
                <a:gdLst>
                  <a:gd name="txL" fmla="*/ 0 w 273"/>
                  <a:gd name="txT" fmla="*/ 0 h 705"/>
                  <a:gd name="txR" fmla="*/ 273 w 273"/>
                  <a:gd name="txB" fmla="*/ 705 h 705"/>
                </a:gdLst>
                <a:ahLst/>
                <a:cxnLst>
                  <a:cxn ang="0">
                    <a:pos x="272" y="0"/>
                  </a:cxn>
                  <a:cxn ang="0">
                    <a:pos x="272" y="704"/>
                  </a:cxn>
                  <a:cxn ang="0">
                    <a:pos x="0" y="704"/>
                  </a:cxn>
                </a:cxnLst>
                <a:rect l="txL" t="txT" r="txR" b="txB"/>
                <a:pathLst>
                  <a:path w="273" h="705">
                    <a:moveTo>
                      <a:pt x="272" y="0"/>
                    </a:moveTo>
                    <a:lnTo>
                      <a:pt x="272" y="704"/>
                    </a:lnTo>
                    <a:lnTo>
                      <a:pt x="0" y="704"/>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27" name="Freeform 39"/>
              <p:cNvSpPr/>
              <p:nvPr/>
            </p:nvSpPr>
            <p:spPr>
              <a:xfrm>
                <a:off x="40" y="1552"/>
                <a:ext cx="1657" cy="1"/>
              </a:xfrm>
              <a:custGeom>
                <a:avLst/>
                <a:gdLst>
                  <a:gd name="txL" fmla="*/ 0 w 1657"/>
                  <a:gd name="txT" fmla="*/ 0 h 1"/>
                  <a:gd name="txR" fmla="*/ 1657 w 1657"/>
                  <a:gd name="txB" fmla="*/ 1 h 1"/>
                </a:gdLst>
                <a:ahLst/>
                <a:cxnLst>
                  <a:cxn ang="0">
                    <a:pos x="1656" y="0"/>
                  </a:cxn>
                  <a:cxn ang="0">
                    <a:pos x="0" y="0"/>
                  </a:cxn>
                </a:cxnLst>
                <a:rect l="txL" t="txT" r="txR" b="txB"/>
                <a:pathLst>
                  <a:path w="1657" h="1">
                    <a:moveTo>
                      <a:pt x="1656" y="0"/>
                    </a:moveTo>
                    <a:lnTo>
                      <a:pt x="0"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28" name="Freeform 40"/>
              <p:cNvSpPr/>
              <p:nvPr/>
            </p:nvSpPr>
            <p:spPr>
              <a:xfrm>
                <a:off x="2000" y="56"/>
                <a:ext cx="1" cy="489"/>
              </a:xfrm>
              <a:custGeom>
                <a:avLst/>
                <a:gdLst>
                  <a:gd name="txL" fmla="*/ 0 w 1"/>
                  <a:gd name="txT" fmla="*/ 0 h 489"/>
                  <a:gd name="txR" fmla="*/ 1 w 1"/>
                  <a:gd name="txB" fmla="*/ 489 h 489"/>
                </a:gdLst>
                <a:ahLst/>
                <a:cxnLst>
                  <a:cxn ang="0">
                    <a:pos x="0" y="0"/>
                  </a:cxn>
                  <a:cxn ang="0">
                    <a:pos x="0" y="488"/>
                  </a:cxn>
                </a:cxnLst>
                <a:rect l="txL" t="txT" r="txR" b="txB"/>
                <a:pathLst>
                  <a:path w="1" h="489">
                    <a:moveTo>
                      <a:pt x="0" y="0"/>
                    </a:moveTo>
                    <a:lnTo>
                      <a:pt x="0" y="488"/>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29" name="Freeform 41"/>
              <p:cNvSpPr/>
              <p:nvPr/>
            </p:nvSpPr>
            <p:spPr>
              <a:xfrm>
                <a:off x="1704" y="816"/>
                <a:ext cx="297" cy="753"/>
              </a:xfrm>
              <a:custGeom>
                <a:avLst/>
                <a:gdLst>
                  <a:gd name="txL" fmla="*/ 0 w 297"/>
                  <a:gd name="txT" fmla="*/ 0 h 753"/>
                  <a:gd name="txR" fmla="*/ 297 w 297"/>
                  <a:gd name="txB" fmla="*/ 753 h 753"/>
                </a:gdLst>
                <a:ahLst/>
                <a:cxnLst>
                  <a:cxn ang="0">
                    <a:pos x="296" y="0"/>
                  </a:cxn>
                  <a:cxn ang="0">
                    <a:pos x="296" y="752"/>
                  </a:cxn>
                  <a:cxn ang="0">
                    <a:pos x="0" y="752"/>
                  </a:cxn>
                </a:cxnLst>
                <a:rect l="txL" t="txT" r="txR" b="txB"/>
                <a:pathLst>
                  <a:path w="297" h="753">
                    <a:moveTo>
                      <a:pt x="296" y="0"/>
                    </a:moveTo>
                    <a:lnTo>
                      <a:pt x="296" y="752"/>
                    </a:lnTo>
                    <a:lnTo>
                      <a:pt x="0" y="752"/>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30" name="Freeform 42"/>
              <p:cNvSpPr/>
              <p:nvPr/>
            </p:nvSpPr>
            <p:spPr>
              <a:xfrm>
                <a:off x="56" y="1568"/>
                <a:ext cx="1641" cy="1"/>
              </a:xfrm>
              <a:custGeom>
                <a:avLst/>
                <a:gdLst>
                  <a:gd name="txL" fmla="*/ 0 w 1641"/>
                  <a:gd name="txT" fmla="*/ 0 h 1"/>
                  <a:gd name="txR" fmla="*/ 1641 w 1641"/>
                  <a:gd name="txB" fmla="*/ 1 h 1"/>
                </a:gdLst>
                <a:ahLst/>
                <a:cxnLst>
                  <a:cxn ang="0">
                    <a:pos x="1640" y="0"/>
                  </a:cxn>
                  <a:cxn ang="0">
                    <a:pos x="0" y="0"/>
                  </a:cxn>
                </a:cxnLst>
                <a:rect l="txL" t="txT" r="txR" b="txB"/>
                <a:pathLst>
                  <a:path w="1641" h="1">
                    <a:moveTo>
                      <a:pt x="1640" y="0"/>
                    </a:moveTo>
                    <a:lnTo>
                      <a:pt x="0"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31" name="Freeform 43"/>
              <p:cNvSpPr/>
              <p:nvPr/>
            </p:nvSpPr>
            <p:spPr>
              <a:xfrm>
                <a:off x="1744" y="1504"/>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32" name="Freeform 44"/>
              <p:cNvSpPr/>
              <p:nvPr/>
            </p:nvSpPr>
            <p:spPr>
              <a:xfrm>
                <a:off x="1760" y="1472"/>
                <a:ext cx="25" cy="1"/>
              </a:xfrm>
              <a:custGeom>
                <a:avLst/>
                <a:gdLst>
                  <a:gd name="txL" fmla="*/ 0 w 25"/>
                  <a:gd name="txT" fmla="*/ 0 h 1"/>
                  <a:gd name="txR" fmla="*/ 25 w 25"/>
                  <a:gd name="txB" fmla="*/ 1 h 1"/>
                </a:gdLst>
                <a:ahLst/>
                <a:cxnLst>
                  <a:cxn ang="0">
                    <a:pos x="0" y="0"/>
                  </a:cxn>
                  <a:cxn ang="0">
                    <a:pos x="24" y="0"/>
                  </a:cxn>
                </a:cxnLst>
                <a:rect l="txL" t="txT" r="txR" b="txB"/>
                <a:pathLst>
                  <a:path w="25" h="1">
                    <a:moveTo>
                      <a:pt x="0" y="0"/>
                    </a:moveTo>
                    <a:lnTo>
                      <a:pt x="24"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33" name="Freeform 45"/>
              <p:cNvSpPr/>
              <p:nvPr/>
            </p:nvSpPr>
            <p:spPr>
              <a:xfrm>
                <a:off x="1784" y="1432"/>
                <a:ext cx="25" cy="1"/>
              </a:xfrm>
              <a:custGeom>
                <a:avLst/>
                <a:gdLst>
                  <a:gd name="txL" fmla="*/ 0 w 25"/>
                  <a:gd name="txT" fmla="*/ 0 h 1"/>
                  <a:gd name="txR" fmla="*/ 25 w 25"/>
                  <a:gd name="txB" fmla="*/ 1 h 1"/>
                </a:gdLst>
                <a:ahLst/>
                <a:cxnLst>
                  <a:cxn ang="0">
                    <a:pos x="0" y="0"/>
                  </a:cxn>
                  <a:cxn ang="0">
                    <a:pos x="24" y="0"/>
                  </a:cxn>
                </a:cxnLst>
                <a:rect l="txL" t="txT" r="txR" b="txB"/>
                <a:pathLst>
                  <a:path w="25" h="1">
                    <a:moveTo>
                      <a:pt x="0" y="0"/>
                    </a:moveTo>
                    <a:lnTo>
                      <a:pt x="24"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34" name="Freeform 46"/>
              <p:cNvSpPr/>
              <p:nvPr/>
            </p:nvSpPr>
            <p:spPr>
              <a:xfrm>
                <a:off x="1800" y="1400"/>
                <a:ext cx="25" cy="1"/>
              </a:xfrm>
              <a:custGeom>
                <a:avLst/>
                <a:gdLst>
                  <a:gd name="txL" fmla="*/ 0 w 25"/>
                  <a:gd name="txT" fmla="*/ 0 h 1"/>
                  <a:gd name="txR" fmla="*/ 25 w 25"/>
                  <a:gd name="txB" fmla="*/ 1 h 1"/>
                </a:gdLst>
                <a:ahLst/>
                <a:cxnLst>
                  <a:cxn ang="0">
                    <a:pos x="0" y="0"/>
                  </a:cxn>
                  <a:cxn ang="0">
                    <a:pos x="24" y="0"/>
                  </a:cxn>
                </a:cxnLst>
                <a:rect l="txL" t="txT" r="txR" b="txB"/>
                <a:pathLst>
                  <a:path w="25" h="1">
                    <a:moveTo>
                      <a:pt x="0" y="0"/>
                    </a:moveTo>
                    <a:lnTo>
                      <a:pt x="24"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35" name="Freeform 47"/>
              <p:cNvSpPr/>
              <p:nvPr/>
            </p:nvSpPr>
            <p:spPr>
              <a:xfrm>
                <a:off x="1816" y="1360"/>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36" name="Freeform 48"/>
              <p:cNvSpPr/>
              <p:nvPr/>
            </p:nvSpPr>
            <p:spPr>
              <a:xfrm>
                <a:off x="1832" y="1312"/>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37" name="Freeform 49"/>
              <p:cNvSpPr/>
              <p:nvPr/>
            </p:nvSpPr>
            <p:spPr>
              <a:xfrm>
                <a:off x="1848" y="1272"/>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38" name="Freeform 50"/>
              <p:cNvSpPr/>
              <p:nvPr/>
            </p:nvSpPr>
            <p:spPr>
              <a:xfrm>
                <a:off x="1856" y="1240"/>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39" name="Freeform 51"/>
              <p:cNvSpPr/>
              <p:nvPr/>
            </p:nvSpPr>
            <p:spPr>
              <a:xfrm>
                <a:off x="1872" y="1200"/>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40" name="Freeform 52"/>
              <p:cNvSpPr/>
              <p:nvPr/>
            </p:nvSpPr>
            <p:spPr>
              <a:xfrm>
                <a:off x="1880" y="1160"/>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41" name="Freeform 53"/>
              <p:cNvSpPr/>
              <p:nvPr/>
            </p:nvSpPr>
            <p:spPr>
              <a:xfrm>
                <a:off x="1896" y="1112"/>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42" name="Freeform 54"/>
              <p:cNvSpPr/>
              <p:nvPr/>
            </p:nvSpPr>
            <p:spPr>
              <a:xfrm>
                <a:off x="1912" y="1080"/>
                <a:ext cx="33" cy="1"/>
              </a:xfrm>
              <a:custGeom>
                <a:avLst/>
                <a:gdLst>
                  <a:gd name="txL" fmla="*/ 0 w 33"/>
                  <a:gd name="txT" fmla="*/ 0 h 1"/>
                  <a:gd name="txR" fmla="*/ 33 w 33"/>
                  <a:gd name="txB" fmla="*/ 1 h 1"/>
                </a:gdLst>
                <a:ahLst/>
                <a:cxnLst>
                  <a:cxn ang="0">
                    <a:pos x="0" y="0"/>
                  </a:cxn>
                  <a:cxn ang="0">
                    <a:pos x="32" y="0"/>
                  </a:cxn>
                </a:cxnLst>
                <a:rect l="txL" t="txT" r="txR" b="txB"/>
                <a:pathLst>
                  <a:path w="33" h="1">
                    <a:moveTo>
                      <a:pt x="0" y="0"/>
                    </a:moveTo>
                    <a:lnTo>
                      <a:pt x="32"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43" name="Freeform 55"/>
              <p:cNvSpPr/>
              <p:nvPr/>
            </p:nvSpPr>
            <p:spPr>
              <a:xfrm>
                <a:off x="1928" y="1040"/>
                <a:ext cx="25" cy="1"/>
              </a:xfrm>
              <a:custGeom>
                <a:avLst/>
                <a:gdLst>
                  <a:gd name="txL" fmla="*/ 0 w 25"/>
                  <a:gd name="txT" fmla="*/ 0 h 1"/>
                  <a:gd name="txR" fmla="*/ 25 w 25"/>
                  <a:gd name="txB" fmla="*/ 1 h 1"/>
                </a:gdLst>
                <a:ahLst/>
                <a:cxnLst>
                  <a:cxn ang="0">
                    <a:pos x="0" y="0"/>
                  </a:cxn>
                  <a:cxn ang="0">
                    <a:pos x="24" y="0"/>
                  </a:cxn>
                </a:cxnLst>
                <a:rect l="txL" t="txT" r="txR" b="txB"/>
                <a:pathLst>
                  <a:path w="25" h="1">
                    <a:moveTo>
                      <a:pt x="0" y="0"/>
                    </a:moveTo>
                    <a:lnTo>
                      <a:pt x="24" y="0"/>
                    </a:lnTo>
                  </a:path>
                </a:pathLst>
              </a:custGeom>
              <a:noFill/>
              <a:ln w="3175" cap="flat" cmpd="sng">
                <a:solidFill>
                  <a:srgbClr val="000000"/>
                </a:solidFill>
                <a:prstDash val="solid"/>
                <a:bevel/>
                <a:headEnd type="none" w="med" len="med"/>
                <a:tailEnd type="none" w="med" len="med"/>
              </a:ln>
            </p:spPr>
            <p:txBody>
              <a:bodyPr/>
              <a:p>
                <a:endParaRPr lang="zh-CN" altLang="en-US"/>
              </a:p>
            </p:txBody>
          </p:sp>
          <p:sp>
            <p:nvSpPr>
              <p:cNvPr id="12344" name="Freeform 56"/>
              <p:cNvSpPr/>
              <p:nvPr/>
            </p:nvSpPr>
            <p:spPr>
              <a:xfrm>
                <a:off x="1688" y="1504"/>
                <a:ext cx="25" cy="65"/>
              </a:xfrm>
              <a:custGeom>
                <a:avLst/>
                <a:gdLst>
                  <a:gd name="txL" fmla="*/ 0 w 25"/>
                  <a:gd name="txT" fmla="*/ 0 h 65"/>
                  <a:gd name="txR" fmla="*/ 25 w 25"/>
                  <a:gd name="txB" fmla="*/ 65 h 65"/>
                </a:gdLst>
                <a:ahLst/>
                <a:cxnLst>
                  <a:cxn ang="0">
                    <a:pos x="24" y="0"/>
                  </a:cxn>
                  <a:cxn ang="0">
                    <a:pos x="8" y="64"/>
                  </a:cxn>
                  <a:cxn ang="0">
                    <a:pos x="0" y="64"/>
                  </a:cxn>
                  <a:cxn ang="0">
                    <a:pos x="16" y="8"/>
                  </a:cxn>
                  <a:cxn ang="0">
                    <a:pos x="24" y="0"/>
                  </a:cxn>
                  <a:cxn ang="0">
                    <a:pos x="24" y="0"/>
                  </a:cxn>
                </a:cxnLst>
                <a:rect l="txL" t="txT" r="txR" b="txB"/>
                <a:pathLst>
                  <a:path w="25" h="65">
                    <a:moveTo>
                      <a:pt x="24" y="0"/>
                    </a:moveTo>
                    <a:lnTo>
                      <a:pt x="8" y="64"/>
                    </a:lnTo>
                    <a:lnTo>
                      <a:pt x="0" y="64"/>
                    </a:lnTo>
                    <a:lnTo>
                      <a:pt x="16" y="8"/>
                    </a:lnTo>
                    <a:lnTo>
                      <a:pt x="24" y="0"/>
                    </a:lnTo>
                    <a:close/>
                  </a:path>
                </a:pathLst>
              </a:custGeom>
              <a:solidFill>
                <a:srgbClr val="FFFFFF">
                  <a:alpha val="100000"/>
                </a:srgbClr>
              </a:solidFill>
              <a:ln w="0" cap="flat" cmpd="sng">
                <a:solidFill>
                  <a:srgbClr val="000000"/>
                </a:solidFill>
                <a:prstDash val="solid"/>
                <a:bevel/>
                <a:headEnd type="none" w="med" len="med"/>
                <a:tailEnd type="none" w="med" len="med"/>
              </a:ln>
            </p:spPr>
            <p:txBody>
              <a:bodyPr/>
              <a:p>
                <a:endParaRPr lang="zh-CN" altLang="en-US"/>
              </a:p>
            </p:txBody>
          </p:sp>
          <p:sp>
            <p:nvSpPr>
              <p:cNvPr id="12345" name="Freeform 57"/>
              <p:cNvSpPr/>
              <p:nvPr/>
            </p:nvSpPr>
            <p:spPr>
              <a:xfrm>
                <a:off x="1688" y="1504"/>
                <a:ext cx="25" cy="65"/>
              </a:xfrm>
              <a:custGeom>
                <a:avLst/>
                <a:gdLst>
                  <a:gd name="txL" fmla="*/ 0 w 25"/>
                  <a:gd name="txT" fmla="*/ 0 h 65"/>
                  <a:gd name="txR" fmla="*/ 25 w 25"/>
                  <a:gd name="txB" fmla="*/ 65 h 65"/>
                </a:gdLst>
                <a:ahLst/>
                <a:cxnLst>
                  <a:cxn ang="0">
                    <a:pos x="24" y="0"/>
                  </a:cxn>
                  <a:cxn ang="0">
                    <a:pos x="8" y="64"/>
                  </a:cxn>
                  <a:cxn ang="0">
                    <a:pos x="0" y="64"/>
                  </a:cxn>
                  <a:cxn ang="0">
                    <a:pos x="16" y="8"/>
                  </a:cxn>
                  <a:cxn ang="0">
                    <a:pos x="24" y="0"/>
                  </a:cxn>
                </a:cxnLst>
                <a:rect l="txL" t="txT" r="txR" b="txB"/>
                <a:pathLst>
                  <a:path w="25" h="65">
                    <a:moveTo>
                      <a:pt x="24" y="0"/>
                    </a:moveTo>
                    <a:lnTo>
                      <a:pt x="8" y="64"/>
                    </a:lnTo>
                    <a:lnTo>
                      <a:pt x="0" y="64"/>
                    </a:lnTo>
                    <a:lnTo>
                      <a:pt x="16" y="8"/>
                    </a:lnTo>
                    <a:lnTo>
                      <a:pt x="24" y="0"/>
                    </a:lnTo>
                    <a:close/>
                  </a:path>
                </a:pathLst>
              </a:custGeom>
              <a:noFill/>
              <a:ln w="3175" cap="flat" cmpd="sng">
                <a:solidFill>
                  <a:srgbClr val="000000"/>
                </a:solidFill>
                <a:prstDash val="solid"/>
                <a:bevel/>
                <a:headEnd type="none" w="med" len="med"/>
                <a:tailEnd type="none" w="med" len="med"/>
              </a:ln>
            </p:spPr>
            <p:txBody>
              <a:bodyPr/>
              <a:p>
                <a:endParaRPr lang="zh-CN" altLang="en-US"/>
              </a:p>
            </p:txBody>
          </p:sp>
        </p:grpSp>
        <p:sp>
          <p:nvSpPr>
            <p:cNvPr id="12346" name="Text Box 58"/>
            <p:cNvSpPr txBox="1"/>
            <p:nvPr/>
          </p:nvSpPr>
          <p:spPr>
            <a:xfrm>
              <a:off x="90" y="91"/>
              <a:ext cx="1588" cy="1315"/>
            </a:xfrm>
            <a:prstGeom prst="rect">
              <a:avLst/>
            </a:prstGeom>
            <a:noFill/>
            <a:ln w="9525">
              <a:noFill/>
            </a:ln>
          </p:spPr>
          <p:txBody>
            <a:bodyPr lIns="90488" tIns="44450" rIns="90488" bIns="44450"/>
            <a:p>
              <a:pPr>
                <a:spcBef>
                  <a:spcPct val="50000"/>
                </a:spcBef>
              </a:pPr>
              <a:r>
                <a:rPr lang="zh-CN" altLang="en-US" sz="2400" dirty="0">
                  <a:latin typeface="Franklin Gothic Book"/>
                  <a:ea typeface="华文行楷" pitchFamily="2" charset="-122"/>
                </a:rPr>
                <a:t>脸盆、</a:t>
              </a:r>
              <a:r>
                <a:rPr lang="en-US" altLang="zh-CN" sz="2400" dirty="0">
                  <a:latin typeface="Franklin Gothic Book"/>
                  <a:ea typeface="华文行楷" pitchFamily="2" charset="-122"/>
                </a:rPr>
                <a:t>……</a:t>
              </a:r>
              <a:endParaRPr lang="en-US" altLang="zh-CN" sz="2400" dirty="0">
                <a:latin typeface="Franklin Gothic Book"/>
                <a:ea typeface="华文行楷" pitchFamily="2" charset="-122"/>
              </a:endParaRPr>
            </a:p>
            <a:p>
              <a:pPr>
                <a:spcBef>
                  <a:spcPct val="50000"/>
                </a:spcBef>
              </a:pPr>
              <a:endParaRPr lang="en-US" altLang="zh-CN" sz="2400" dirty="0">
                <a:latin typeface="Franklin Gothic Book"/>
                <a:ea typeface="华文行楷" pitchFamily="2" charset="-122"/>
              </a:endParaRPr>
            </a:p>
            <a:p>
              <a:pPr>
                <a:spcBef>
                  <a:spcPct val="50000"/>
                </a:spcBef>
              </a:pPr>
              <a:endParaRPr lang="en-US" altLang="zh-CN" sz="2400" dirty="0">
                <a:latin typeface="Franklin Gothic Book"/>
                <a:ea typeface="华文行楷" pitchFamily="2" charset="-122"/>
              </a:endParaRPr>
            </a:p>
            <a:p>
              <a:pPr>
                <a:spcBef>
                  <a:spcPct val="50000"/>
                </a:spcBef>
              </a:pPr>
              <a:r>
                <a:rPr lang="zh-CN" altLang="en-US" sz="2400" dirty="0">
                  <a:latin typeface="Franklin Gothic Book"/>
                  <a:ea typeface="华文行楷" pitchFamily="2" charset="-122"/>
                </a:rPr>
                <a:t>共</a:t>
              </a:r>
              <a:r>
                <a:rPr lang="zh-CN" altLang="en-US" sz="2400" u="sng" dirty="0">
                  <a:latin typeface="Franklin Gothic Book"/>
                  <a:ea typeface="华文行楷" pitchFamily="2" charset="-122"/>
                </a:rPr>
                <a:t>    </a:t>
              </a:r>
              <a:r>
                <a:rPr lang="zh-CN" altLang="en-US" sz="2400" dirty="0">
                  <a:latin typeface="Franklin Gothic Book"/>
                  <a:ea typeface="华文行楷" pitchFamily="2" charset="-122"/>
                </a:rPr>
                <a:t>个</a:t>
              </a:r>
              <a:endParaRPr lang="zh-CN" altLang="en-US" sz="2400" dirty="0">
                <a:latin typeface="Franklin Gothic Book"/>
                <a:ea typeface="华文行楷" pitchFamily="2" charset="-122"/>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标题 13313"/>
          <p:cNvSpPr>
            <a:spLocks noGrp="1"/>
          </p:cNvSpPr>
          <p:nvPr>
            <p:ph type="ctrTitle"/>
          </p:nvPr>
        </p:nvSpPr>
        <p:spPr>
          <a:xfrm>
            <a:off x="3419475" y="1196975"/>
            <a:ext cx="5334000" cy="1576388"/>
          </a:xfrm>
          <a:ln/>
        </p:spPr>
        <p:txBody>
          <a:bodyPr anchor="b"/>
          <a:p>
            <a:pPr defTabSz="914400">
              <a:buSzTx/>
            </a:pPr>
            <a:r>
              <a:rPr lang="zh-CN" altLang="en-US" sz="4800" kern="1200" baseline="0" dirty="0">
                <a:solidFill>
                  <a:schemeClr val="accent2"/>
                </a:solidFill>
                <a:latin typeface="Arial Black" panose="020B0A04020102020204" pitchFamily="2" charset="0"/>
                <a:ea typeface="宋体" panose="02010600030101010101" pitchFamily="2" charset="-122"/>
              </a:rPr>
              <a:t>思维导图的运用</a:t>
            </a:r>
            <a:endParaRPr lang="en-US" altLang="zh-CN" sz="4800" kern="1200" baseline="0" dirty="0">
              <a:solidFill>
                <a:schemeClr val="accent2"/>
              </a:solidFill>
              <a:latin typeface="Arial Black" panose="020B0A04020102020204" pitchFamily="2" charset="0"/>
              <a:ea typeface="宋体" panose="02010600030101010101" pitchFamily="2"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标题 14337"/>
          <p:cNvSpPr>
            <a:spLocks noGrp="1"/>
          </p:cNvSpPr>
          <p:nvPr>
            <p:ph type="title"/>
          </p:nvPr>
        </p:nvSpPr>
        <p:spPr>
          <a:ln/>
        </p:spPr>
        <p:txBody>
          <a:bodyPr anchor="b"/>
          <a:p>
            <a:endParaRPr>
              <a:ea typeface="宋体" panose="02010600030101010101" pitchFamily="2" charset="-122"/>
            </a:endParaRPr>
          </a:p>
        </p:txBody>
      </p:sp>
      <p:sp>
        <p:nvSpPr>
          <p:cNvPr id="14339" name="文本占位符 14338"/>
          <p:cNvSpPr>
            <a:spLocks noGrp="1"/>
          </p:cNvSpPr>
          <p:nvPr>
            <p:ph type="body" idx="1"/>
          </p:nvPr>
        </p:nvSpPr>
        <p:spPr>
          <a:xfrm>
            <a:off x="323850" y="1196975"/>
            <a:ext cx="8437563" cy="4754563"/>
          </a:xfrm>
          <a:ln/>
        </p:spPr>
        <p:txBody>
          <a:bodyPr/>
          <a:p>
            <a:endParaRPr lang="en-US" altLang="zh-CN" b="1">
              <a:ea typeface="宋体" panose="02010600030101010101" pitchFamily="2" charset="-122"/>
            </a:endParaRPr>
          </a:p>
          <a:p>
            <a:endParaRPr lang="en-US" altLang="zh-CN" b="1">
              <a:ea typeface="宋体" panose="02010600030101010101" pitchFamily="2" charset="-122"/>
            </a:endParaRPr>
          </a:p>
          <a:p>
            <a:pPr>
              <a:buNone/>
            </a:pPr>
            <a:r>
              <a:rPr lang="en-US" altLang="zh-CN" sz="4400" b="1">
                <a:solidFill>
                  <a:srgbClr val="CCCC00"/>
                </a:solidFill>
                <a:ea typeface="华文行楷" pitchFamily="2" charset="-122"/>
              </a:rPr>
              <a:t>     </a:t>
            </a:r>
            <a:endParaRPr lang="en-US" altLang="zh-CN" sz="4400" b="1">
              <a:solidFill>
                <a:srgbClr val="CCCC00"/>
              </a:solidFill>
              <a:ea typeface="华文行楷" pitchFamily="2" charset="-122"/>
            </a:endParaRPr>
          </a:p>
          <a:p>
            <a:pPr>
              <a:buNone/>
            </a:pPr>
            <a:r>
              <a:rPr lang="en-US" altLang="zh-CN" sz="4400" b="1">
                <a:solidFill>
                  <a:srgbClr val="CCCC00"/>
                </a:solidFill>
                <a:ea typeface="华文行楷" pitchFamily="2" charset="-122"/>
              </a:rPr>
              <a:t>     </a:t>
            </a:r>
            <a:r>
              <a:rPr lang="zh-CN" altLang="en-US" sz="4400" b="1">
                <a:ea typeface="华文行楷" pitchFamily="2" charset="-122"/>
              </a:rPr>
              <a:t>一、思维导图的概述</a:t>
            </a:r>
            <a:endParaRPr lang="zh-CN" altLang="en-US" sz="4400" b="1">
              <a:ea typeface="华文行楷"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标题 15361"/>
          <p:cNvSpPr>
            <a:spLocks noGrp="1"/>
          </p:cNvSpPr>
          <p:nvPr>
            <p:ph type="title"/>
          </p:nvPr>
        </p:nvSpPr>
        <p:spPr>
          <a:ln/>
        </p:spPr>
        <p:txBody>
          <a:bodyPr anchor="b"/>
          <a:p>
            <a:r>
              <a:rPr lang="zh-CN" altLang="en-US">
                <a:ea typeface="宋体" panose="02010600030101010101" pitchFamily="2" charset="-122"/>
              </a:rPr>
              <a:t>思维导图的产生背景和定义</a:t>
            </a:r>
            <a:endParaRPr lang="zh-CN" altLang="en-US">
              <a:ea typeface="宋体" panose="02010600030101010101" pitchFamily="2" charset="-122"/>
            </a:endParaRPr>
          </a:p>
        </p:txBody>
      </p:sp>
      <p:sp>
        <p:nvSpPr>
          <p:cNvPr id="15363" name="文本占位符 15362"/>
          <p:cNvSpPr>
            <a:spLocks noGrp="1"/>
          </p:cNvSpPr>
          <p:nvPr>
            <p:ph type="body" idx="1"/>
          </p:nvPr>
        </p:nvSpPr>
        <p:spPr>
          <a:xfrm>
            <a:off x="684213" y="1628775"/>
            <a:ext cx="8270875" cy="4840288"/>
          </a:xfrm>
          <a:ln/>
        </p:spPr>
        <p:txBody>
          <a:bodyPr/>
          <a:p>
            <a:pPr>
              <a:lnSpc>
                <a:spcPct val="90000"/>
              </a:lnSpc>
              <a:spcBef>
                <a:spcPct val="30000"/>
              </a:spcBef>
            </a:pPr>
            <a:r>
              <a:rPr lang="zh-CN" altLang="en-US" sz="2400">
                <a:ea typeface="宋体" panose="02010600030101010101" pitchFamily="2" charset="-122"/>
              </a:rPr>
              <a:t>思维导图是一种放射状的辐射性的思维表达方式 ，是一种将放射性思考具体化的方法，是一种非常有用的图形技术，是打开大脑潜能的万能钥匙，可以应用于生活的各个方面，其改进后的学习能力和清晰的思维方式会改善人的行为表现。 </a:t>
            </a:r>
            <a:endParaRPr lang="zh-CN" altLang="en-US" sz="2400">
              <a:ea typeface="宋体" panose="02010600030101010101" pitchFamily="2" charset="-122"/>
            </a:endParaRPr>
          </a:p>
          <a:p>
            <a:pPr>
              <a:lnSpc>
                <a:spcPct val="90000"/>
              </a:lnSpc>
              <a:spcBef>
                <a:spcPct val="30000"/>
              </a:spcBef>
            </a:pPr>
            <a:r>
              <a:rPr lang="zh-CN" altLang="en-US" sz="2400">
                <a:ea typeface="宋体" panose="02010600030101010101" pitchFamily="2" charset="-122"/>
              </a:rPr>
              <a:t>思维导图提供一个有效的工具，运用图文并重的技巧，开启人类大脑的无限潜能。心智图充分运用左右脑的机能，协助人们在科学与艺术、逻辑与想象之间平衡发展。近来思维导图完整的逻辑架构及全脑思考的方法更被广泛应用在学习及工作方面，大量降低所需耗费的时间，对于绩效的提升，产生令人无法忽视的功效。</a:t>
            </a:r>
            <a:endParaRPr lang="zh-CN" altLang="en-US" sz="2400">
              <a:ea typeface="宋体" panose="02010600030101010101" pitchFamily="2" charset="-122"/>
            </a:endParaRPr>
          </a:p>
          <a:p>
            <a:pPr>
              <a:lnSpc>
                <a:spcPct val="90000"/>
              </a:lnSpc>
              <a:spcBef>
                <a:spcPct val="30000"/>
              </a:spcBef>
              <a:buNone/>
            </a:pPr>
            <a:endParaRPr lang="zh-CN" altLang="en-US" sz="2400">
              <a:ea typeface="宋体" panose="02010600030101010101"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标题 16385"/>
          <p:cNvSpPr>
            <a:spLocks noGrp="1"/>
          </p:cNvSpPr>
          <p:nvPr>
            <p:ph type="title"/>
          </p:nvPr>
        </p:nvSpPr>
        <p:spPr>
          <a:ln/>
        </p:spPr>
        <p:txBody>
          <a:bodyPr anchor="b"/>
          <a:p>
            <a:r>
              <a:rPr lang="zh-CN" altLang="en-US" dirty="0">
                <a:solidFill>
                  <a:srgbClr val="CCCC00"/>
                </a:solidFill>
                <a:latin typeface="宋体" panose="02010600030101010101" pitchFamily="2" charset="-122"/>
                <a:ea typeface="宋体" panose="02010600030101010101" pitchFamily="2" charset="-122"/>
              </a:rPr>
              <a:t> </a:t>
            </a:r>
            <a:r>
              <a:rPr lang="en-US" altLang="zh-CN" dirty="0">
                <a:solidFill>
                  <a:srgbClr val="000000"/>
                </a:solidFill>
                <a:latin typeface="宋体" panose="02010600030101010101" pitchFamily="2" charset="-122"/>
                <a:ea typeface="宋体" panose="02010600030101010101" pitchFamily="2" charset="-122"/>
              </a:rPr>
              <a:t>1.1</a:t>
            </a:r>
            <a:r>
              <a:rPr lang="zh-CN" altLang="en-US" dirty="0">
                <a:solidFill>
                  <a:srgbClr val="000000"/>
                </a:solidFill>
                <a:latin typeface="宋体" panose="02010600030101010101" pitchFamily="2" charset="-122"/>
                <a:ea typeface="宋体" panose="02010600030101010101" pitchFamily="2" charset="-122"/>
              </a:rPr>
              <a:t>思维导图是怎样来的</a:t>
            </a:r>
            <a:r>
              <a:rPr lang="en-US" altLang="zh-CN" dirty="0">
                <a:solidFill>
                  <a:srgbClr val="000000"/>
                </a:solidFill>
                <a:latin typeface="宋体" panose="02010600030101010101" pitchFamily="2" charset="-122"/>
                <a:ea typeface="宋体" panose="02010600030101010101" pitchFamily="2" charset="-122"/>
              </a:rPr>
              <a:t>?</a:t>
            </a:r>
            <a:endParaRPr lang="en-US" altLang="zh-CN" dirty="0">
              <a:solidFill>
                <a:srgbClr val="000000"/>
              </a:solidFill>
              <a:latin typeface="宋体" panose="02010600030101010101" pitchFamily="2" charset="-122"/>
              <a:ea typeface="宋体" panose="02010600030101010101" pitchFamily="2" charset="-122"/>
            </a:endParaRPr>
          </a:p>
        </p:txBody>
      </p:sp>
      <p:sp>
        <p:nvSpPr>
          <p:cNvPr id="16387" name="文本占位符 16386"/>
          <p:cNvSpPr>
            <a:spLocks noGrp="1"/>
          </p:cNvSpPr>
          <p:nvPr>
            <p:ph type="body" idx="1"/>
          </p:nvPr>
        </p:nvSpPr>
        <p:spPr>
          <a:xfrm>
            <a:off x="382588" y="1390650"/>
            <a:ext cx="8377237" cy="4068763"/>
          </a:xfrm>
          <a:ln/>
        </p:spPr>
        <p:txBody>
          <a:bodyPr/>
          <a:p>
            <a:pPr>
              <a:buNone/>
            </a:pPr>
            <a:r>
              <a:rPr lang="en-US" altLang="zh-CN">
                <a:ea typeface="宋体" panose="02010600030101010101" pitchFamily="2" charset="-122"/>
              </a:rPr>
              <a:t>        </a:t>
            </a:r>
            <a:r>
              <a:rPr lang="zh-CN" altLang="en-US">
                <a:ea typeface="宋体" panose="02010600030101010101" pitchFamily="2" charset="-122"/>
              </a:rPr>
              <a:t>科学研究已经充分证明：人类的思维特征是呈放射性的，进入大脑的每一条信息、每一种感觉、记忆或思想（包括每一个词汇、数字、代码、食物、香味、线条、色彩、图像、节拍、音符和纹路），都可作为一个思维分支表现出来，它呈现出来的就是放射性立体结构。</a:t>
            </a:r>
            <a:endParaRPr lang="zh-CN" altLang="en-US">
              <a:ea typeface="宋体" panose="02010600030101010101" pitchFamily="2"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标题 17409"/>
          <p:cNvSpPr>
            <a:spLocks noGrp="1"/>
          </p:cNvSpPr>
          <p:nvPr>
            <p:ph type="title"/>
          </p:nvPr>
        </p:nvSpPr>
        <p:spPr>
          <a:ln/>
        </p:spPr>
        <p:txBody>
          <a:bodyPr anchor="b"/>
          <a:p>
            <a:r>
              <a:rPr lang="en-US" altLang="zh-CN" dirty="0">
                <a:solidFill>
                  <a:schemeClr val="tx1"/>
                </a:solidFill>
                <a:latin typeface="宋体" panose="02010600030101010101" pitchFamily="2" charset="-122"/>
                <a:ea typeface="宋体" panose="02010600030101010101" pitchFamily="2" charset="-122"/>
              </a:rPr>
              <a:t>1.1 </a:t>
            </a:r>
            <a:r>
              <a:rPr lang="zh-CN" altLang="en-US" dirty="0">
                <a:solidFill>
                  <a:schemeClr val="tx1"/>
                </a:solidFill>
                <a:latin typeface="宋体" panose="02010600030101010101" pitchFamily="2" charset="-122"/>
                <a:ea typeface="宋体" panose="02010600030101010101" pitchFamily="2" charset="-122"/>
              </a:rPr>
              <a:t>思维导图是怎样来的</a:t>
            </a:r>
            <a:r>
              <a:rPr lang="en-US" altLang="zh-CN" dirty="0">
                <a:solidFill>
                  <a:schemeClr val="tx1"/>
                </a:solidFill>
                <a:latin typeface="宋体" panose="02010600030101010101" pitchFamily="2" charset="-122"/>
                <a:ea typeface="宋体" panose="02010600030101010101" pitchFamily="2" charset="-122"/>
              </a:rPr>
              <a:t>?</a:t>
            </a:r>
            <a:endParaRPr lang="en-US" altLang="zh-CN" dirty="0">
              <a:solidFill>
                <a:schemeClr val="tx1"/>
              </a:solidFill>
              <a:latin typeface="宋体" panose="02010600030101010101" pitchFamily="2" charset="-122"/>
              <a:ea typeface="宋体" panose="02010600030101010101" pitchFamily="2" charset="-122"/>
            </a:endParaRPr>
          </a:p>
        </p:txBody>
      </p:sp>
      <p:sp>
        <p:nvSpPr>
          <p:cNvPr id="17411" name="文本占位符 17410"/>
          <p:cNvSpPr>
            <a:spLocks noGrp="1"/>
          </p:cNvSpPr>
          <p:nvPr>
            <p:ph type="body" idx="1"/>
          </p:nvPr>
        </p:nvSpPr>
        <p:spPr>
          <a:ln/>
        </p:spPr>
        <p:txBody>
          <a:bodyPr/>
          <a:p>
            <a:pPr>
              <a:buNone/>
            </a:pPr>
            <a:r>
              <a:rPr lang="zh-CN" altLang="en-US" sz="3600" dirty="0">
                <a:ea typeface="宋体" panose="02010600030101010101" pitchFamily="2" charset="-122"/>
              </a:rPr>
              <a:t>         英国著名心理学家</a:t>
            </a:r>
            <a:r>
              <a:rPr lang="zh-CN" altLang="en-US" sz="3600" dirty="0">
                <a:solidFill>
                  <a:srgbClr val="FF3300"/>
                </a:solidFill>
                <a:ea typeface="宋体" panose="02010600030101010101" pitchFamily="2" charset="-122"/>
              </a:rPr>
              <a:t>东尼</a:t>
            </a:r>
            <a:r>
              <a:rPr lang="en-US" altLang="zh-CN" sz="3600" dirty="0">
                <a:solidFill>
                  <a:srgbClr val="FF3300"/>
                </a:solidFill>
                <a:latin typeface="Arial" panose="020B0604020202020204" pitchFamily="34" charset="0"/>
                <a:ea typeface="宋体" panose="02010600030101010101" pitchFamily="2" charset="-122"/>
              </a:rPr>
              <a:t>·</a:t>
            </a:r>
            <a:r>
              <a:rPr lang="zh-CN" altLang="en-US" sz="3600" dirty="0">
                <a:solidFill>
                  <a:srgbClr val="FF3300"/>
                </a:solidFill>
                <a:ea typeface="宋体" panose="02010600030101010101" pitchFamily="2" charset="-122"/>
              </a:rPr>
              <a:t>博赞</a:t>
            </a:r>
            <a:r>
              <a:rPr lang="zh-CN" altLang="en-US" sz="3600" dirty="0">
                <a:ea typeface="宋体" panose="02010600030101010101" pitchFamily="2" charset="-122"/>
              </a:rPr>
              <a:t>在研究大脑的力量和潜能过程中，发现伟大的艺术家达</a:t>
            </a:r>
            <a:r>
              <a:rPr lang="en-US" altLang="zh-CN" sz="3600" dirty="0">
                <a:latin typeface="Arial" panose="020B0604020202020204" pitchFamily="34" charset="0"/>
                <a:ea typeface="宋体" panose="02010600030101010101" pitchFamily="2" charset="-122"/>
              </a:rPr>
              <a:t>·</a:t>
            </a:r>
            <a:r>
              <a:rPr lang="zh-CN" altLang="en-US" sz="3600" dirty="0">
                <a:ea typeface="宋体" panose="02010600030101010101" pitchFamily="2" charset="-122"/>
              </a:rPr>
              <a:t>芬奇在他的笔记中使用了许多图画、代号和连线。他意识到，这正是达芬奇拥有超级头脑的秘密所在。在此基础上，博赞于</a:t>
            </a:r>
            <a:r>
              <a:rPr lang="en-US" altLang="zh-CN" sz="3600" dirty="0">
                <a:ea typeface="宋体" panose="02010600030101010101" pitchFamily="2" charset="-122"/>
              </a:rPr>
              <a:t>19</a:t>
            </a:r>
            <a:r>
              <a:rPr lang="zh-CN" altLang="en-US" sz="3600" dirty="0">
                <a:ea typeface="宋体" panose="02010600030101010101" pitchFamily="2" charset="-122"/>
              </a:rPr>
              <a:t>世纪</a:t>
            </a:r>
            <a:r>
              <a:rPr lang="en-US" altLang="zh-CN" sz="3600" dirty="0">
                <a:ea typeface="宋体" panose="02010600030101010101" pitchFamily="2" charset="-122"/>
              </a:rPr>
              <a:t>60</a:t>
            </a:r>
            <a:r>
              <a:rPr lang="zh-CN" altLang="en-US" sz="3600" dirty="0">
                <a:ea typeface="宋体" panose="02010600030101010101" pitchFamily="2" charset="-122"/>
              </a:rPr>
              <a:t>年代发明了思维导图这一风靡世界的思维工具。</a:t>
            </a:r>
            <a:endParaRPr lang="zh-CN" altLang="en-US" sz="3600" dirty="0">
              <a:ea typeface="宋体" panose="0201060003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pic>
        <p:nvPicPr>
          <p:cNvPr id="18434" name="图片 18433" descr="tony"/>
          <p:cNvPicPr>
            <a:picLocks noChangeAspect="1"/>
          </p:cNvPicPr>
          <p:nvPr/>
        </p:nvPicPr>
        <p:blipFill>
          <a:blip r:embed="rId1"/>
          <a:stretch>
            <a:fillRect/>
          </a:stretch>
        </p:blipFill>
        <p:spPr>
          <a:xfrm>
            <a:off x="714375" y="692150"/>
            <a:ext cx="4219575" cy="4092575"/>
          </a:xfrm>
          <a:prstGeom prst="rect">
            <a:avLst/>
          </a:prstGeom>
          <a:noFill/>
          <a:ln w="9525">
            <a:noFill/>
          </a:ln>
        </p:spPr>
      </p:pic>
      <p:sp>
        <p:nvSpPr>
          <p:cNvPr id="18435" name="文本框 18434"/>
          <p:cNvSpPr txBox="1"/>
          <p:nvPr/>
        </p:nvSpPr>
        <p:spPr>
          <a:xfrm>
            <a:off x="5181600" y="762000"/>
            <a:ext cx="3733800" cy="3743325"/>
          </a:xfrm>
          <a:prstGeom prst="rect">
            <a:avLst/>
          </a:prstGeom>
          <a:noFill/>
          <a:ln w="9525">
            <a:noFill/>
          </a:ln>
        </p:spPr>
        <p:txBody>
          <a:bodyPr>
            <a:spAutoFit/>
          </a:bodyPr>
          <a:p>
            <a:pPr fontAlgn="t">
              <a:spcBef>
                <a:spcPct val="50000"/>
              </a:spcBef>
            </a:pPr>
            <a:r>
              <a:rPr lang="zh-CN" altLang="en-US" sz="2400" dirty="0">
                <a:latin typeface="Times New Roman" panose="02020603050405020304" pitchFamily="2" charset="0"/>
                <a:ea typeface="宋体" panose="02010600030101010101" pitchFamily="2" charset="-122"/>
              </a:rPr>
              <a:t>        </a:t>
            </a:r>
            <a:r>
              <a:rPr lang="zh-CN" altLang="en-US" sz="2400" b="1" dirty="0">
                <a:solidFill>
                  <a:srgbClr val="FF3300"/>
                </a:solidFill>
                <a:latin typeface="宋体" panose="02010600030101010101" pitchFamily="2" charset="-122"/>
                <a:ea typeface="宋体" panose="02010600030101010101" pitchFamily="2" charset="-122"/>
              </a:rPr>
              <a:t>东尼</a:t>
            </a:r>
            <a:r>
              <a:rPr lang="en-US" altLang="zh-CN" sz="2400" b="1" dirty="0">
                <a:solidFill>
                  <a:srgbClr val="FF3300"/>
                </a:solidFill>
                <a:latin typeface="宋体" panose="02010600030101010101" pitchFamily="2" charset="-122"/>
                <a:ea typeface="宋体" panose="02010600030101010101" pitchFamily="2" charset="-122"/>
              </a:rPr>
              <a:t>·</a:t>
            </a:r>
            <a:r>
              <a:rPr lang="zh-CN" altLang="en-US" sz="2400" b="1" dirty="0">
                <a:solidFill>
                  <a:srgbClr val="FF3300"/>
                </a:solidFill>
                <a:latin typeface="宋体" panose="02010600030101010101" pitchFamily="2" charset="-122"/>
                <a:ea typeface="宋体" panose="02010600030101010101" pitchFamily="2" charset="-122"/>
              </a:rPr>
              <a:t>博赞</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1942</a:t>
            </a:r>
            <a:r>
              <a:rPr lang="zh-CN" altLang="en-US" sz="2400" dirty="0">
                <a:latin typeface="宋体" panose="02010600030101010101" pitchFamily="2" charset="-122"/>
                <a:ea typeface="宋体" panose="02010600030101010101" pitchFamily="2" charset="-122"/>
              </a:rPr>
              <a:t>年生于英国伦敦，英国大脑基金会总裁，世界著名心理学家、教育学家。他曾因帮助查尔斯王子提高记忆力而被誉为英国的“记忆力之父”。他发明的“思维导图”这一简单易学的思维工具正被全世界</a:t>
            </a:r>
            <a:r>
              <a:rPr lang="zh-CN" altLang="en-US" sz="2400" dirty="0">
                <a:latin typeface="宋体" panose="02010600030101010101" pitchFamily="2" charset="-122"/>
                <a:ea typeface="宋体" panose="02010600030101010101" pitchFamily="2" charset="-122"/>
              </a:rPr>
              <a:t>约</a:t>
            </a:r>
            <a:r>
              <a:rPr lang="en-US" altLang="zh-CN" sz="2400" dirty="0">
                <a:latin typeface="宋体" panose="02010600030101010101" pitchFamily="2" charset="-122"/>
                <a:ea typeface="宋体" panose="02010600030101010101" pitchFamily="2" charset="-122"/>
              </a:rPr>
              <a:t>3.0</a:t>
            </a:r>
            <a:r>
              <a:rPr lang="zh-CN" altLang="en-US" sz="2400" dirty="0">
                <a:latin typeface="宋体" panose="02010600030101010101" pitchFamily="2" charset="-122"/>
                <a:ea typeface="宋体" panose="02010600030101010101" pitchFamily="2" charset="-122"/>
              </a:rPr>
              <a:t>亿人使用。</a:t>
            </a:r>
            <a:endParaRPr lang="zh-CN" altLang="en-US" sz="2400" dirty="0">
              <a:latin typeface="宋体" panose="02010600030101010101" pitchFamily="2" charset="-122"/>
              <a:ea typeface="宋体" panose="02010600030101010101" pitchFamily="2" charset="-122"/>
            </a:endParaRPr>
          </a:p>
        </p:txBody>
      </p:sp>
      <p:sp>
        <p:nvSpPr>
          <p:cNvPr id="18436" name="文本框 18435"/>
          <p:cNvSpPr txBox="1"/>
          <p:nvPr/>
        </p:nvSpPr>
        <p:spPr>
          <a:xfrm>
            <a:off x="457200" y="5181600"/>
            <a:ext cx="8001000" cy="1187450"/>
          </a:xfrm>
          <a:prstGeom prst="rect">
            <a:avLst/>
          </a:prstGeom>
          <a:noFill/>
          <a:ln w="9525">
            <a:noFill/>
          </a:ln>
        </p:spPr>
        <p:txBody>
          <a:bodyPr>
            <a:spAutoFit/>
          </a:bodyPr>
          <a:p>
            <a:r>
              <a:rPr lang="zh-CN" altLang="en-US" sz="2400" dirty="0">
                <a:ea typeface="宋体" panose="02010600030101010101" pitchFamily="2" charset="-122"/>
              </a:rPr>
              <a:t>       思维导图在英国、美国、澳大利亚、新加坡等国家的</a:t>
            </a:r>
            <a:endParaRPr lang="zh-CN" altLang="en-US" sz="2400" dirty="0">
              <a:ea typeface="宋体" panose="02010600030101010101" pitchFamily="2" charset="-122"/>
            </a:endParaRPr>
          </a:p>
          <a:p>
            <a:r>
              <a:rPr lang="zh-CN" altLang="en-US" sz="2400" dirty="0">
                <a:ea typeface="宋体" panose="02010600030101010101" pitchFamily="2" charset="-122"/>
              </a:rPr>
              <a:t>教育领域也有广泛应用，在提高教学效果方面成效显著。</a:t>
            </a:r>
            <a:endParaRPr lang="zh-CN" altLang="en-US" sz="2400" dirty="0">
              <a:ea typeface="宋体" panose="02010600030101010101" pitchFamily="2" charset="-122"/>
            </a:endParaRPr>
          </a:p>
          <a:p>
            <a:r>
              <a:rPr lang="zh-CN" altLang="en-US" sz="2400" dirty="0">
                <a:ea typeface="宋体" panose="02010600030101010101" pitchFamily="2" charset="-122"/>
              </a:rPr>
              <a:t>有些国家从小学就开始展开思维导图的教育。</a:t>
            </a:r>
            <a:endParaRPr lang="zh-CN" altLang="en-US" sz="2400" dirty="0">
              <a:ea typeface="宋体" panose="02010600030101010101" pitchFamily="2"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文本占位符 19457"/>
          <p:cNvSpPr>
            <a:spLocks noGrp="1"/>
          </p:cNvSpPr>
          <p:nvPr>
            <p:ph type="body" idx="1"/>
          </p:nvPr>
        </p:nvSpPr>
        <p:spPr>
          <a:xfrm>
            <a:off x="179388" y="1125538"/>
            <a:ext cx="8964612" cy="5732462"/>
          </a:xfrm>
          <a:ln/>
        </p:spPr>
        <p:txBody>
          <a:bodyPr/>
          <a:p>
            <a:r>
              <a:rPr lang="zh-CN" altLang="en-US" sz="2400" b="1" dirty="0">
                <a:ea typeface="宋体" panose="02010600030101010101" pitchFamily="2" charset="-122"/>
              </a:rPr>
              <a:t>东尼</a:t>
            </a:r>
            <a:r>
              <a:rPr lang="en-US" altLang="zh-CN" sz="2400" b="1" dirty="0">
                <a:latin typeface="Arial" panose="020B0604020202020204" pitchFamily="34" charset="0"/>
                <a:ea typeface="宋体" panose="02010600030101010101" pitchFamily="2" charset="-122"/>
              </a:rPr>
              <a:t>·</a:t>
            </a:r>
            <a:r>
              <a:rPr lang="zh-CN" altLang="en-US" sz="2400" b="1" dirty="0">
                <a:ea typeface="宋体" panose="02010600030101010101" pitchFamily="2" charset="-122"/>
              </a:rPr>
              <a:t>博赞</a:t>
            </a:r>
            <a:r>
              <a:rPr lang="zh-CN" altLang="en-US" sz="2400" dirty="0">
                <a:ea typeface="宋体" panose="02010600030101010101" pitchFamily="2" charset="-122"/>
              </a:rPr>
              <a:t>大学时代经历了学生典型的「朝圣历程」，在遇到信息吸收、整理及记忆的困难及问题后，前往图书馆寻求协助，却惊讶地发现没有教导如何正确有效使用大脑的相关书籍资料，经历这些挫折后，也让</a:t>
            </a:r>
            <a:r>
              <a:rPr lang="zh-CN" altLang="en-US" sz="2400" b="1" dirty="0">
                <a:ea typeface="宋体" panose="02010600030101010101" pitchFamily="2" charset="-122"/>
              </a:rPr>
              <a:t>东尼</a:t>
            </a:r>
            <a:r>
              <a:rPr lang="en-US" altLang="zh-CN" sz="2400" b="1" dirty="0">
                <a:latin typeface="Arial" panose="020B0604020202020204" pitchFamily="34" charset="0"/>
                <a:ea typeface="宋体" panose="02010600030101010101" pitchFamily="2" charset="-122"/>
              </a:rPr>
              <a:t>·</a:t>
            </a:r>
            <a:r>
              <a:rPr lang="zh-CN" altLang="en-US" sz="2400" b="1" dirty="0">
                <a:ea typeface="宋体" panose="02010600030101010101" pitchFamily="2" charset="-122"/>
              </a:rPr>
              <a:t>博赞</a:t>
            </a:r>
            <a:r>
              <a:rPr lang="zh-CN" altLang="en-US" sz="2400" dirty="0">
                <a:ea typeface="宋体" panose="02010600030101010101" pitchFamily="2" charset="-122"/>
              </a:rPr>
              <a:t>开始思索可不可能发展新的思想或方法来解决这些普遍存在的困难及问题。</a:t>
            </a:r>
            <a:endParaRPr lang="zh-CN" altLang="en-US" sz="2400" dirty="0">
              <a:ea typeface="宋体" panose="02010600030101010101" pitchFamily="2" charset="-122"/>
            </a:endParaRPr>
          </a:p>
          <a:p>
            <a:r>
              <a:rPr lang="zh-CN" altLang="en-US" sz="2400" dirty="0">
                <a:ea typeface="宋体" panose="02010600030101010101" pitchFamily="2" charset="-122"/>
              </a:rPr>
              <a:t>于是，</a:t>
            </a:r>
            <a:r>
              <a:rPr lang="zh-CN" altLang="en-US" sz="2400" b="1" dirty="0">
                <a:ea typeface="宋体" panose="02010600030101010101" pitchFamily="2" charset="-122"/>
              </a:rPr>
              <a:t>东尼</a:t>
            </a:r>
            <a:r>
              <a:rPr lang="en-US" altLang="zh-CN" sz="2400" b="1" dirty="0">
                <a:latin typeface="Arial" panose="020B0604020202020204" pitchFamily="34" charset="0"/>
                <a:ea typeface="宋体" panose="02010600030101010101" pitchFamily="2" charset="-122"/>
              </a:rPr>
              <a:t>·</a:t>
            </a:r>
            <a:r>
              <a:rPr lang="zh-CN" altLang="en-US" sz="2400" b="1" dirty="0">
                <a:ea typeface="宋体" panose="02010600030101010101" pitchFamily="2" charset="-122"/>
              </a:rPr>
              <a:t>博赞</a:t>
            </a:r>
            <a:r>
              <a:rPr lang="zh-CN" altLang="en-US" sz="2400" dirty="0">
                <a:ea typeface="宋体" panose="02010600030101010101" pitchFamily="2" charset="-122"/>
              </a:rPr>
              <a:t>开始研究心理学、头脑的神经生理学、语言学、神经语言学、信息论、记忆技巧、理解力、创意思考及一般科学，渐渐地</a:t>
            </a:r>
            <a:r>
              <a:rPr lang="zh-CN" altLang="en-US" sz="2400" b="1" dirty="0">
                <a:ea typeface="宋体" panose="02010600030101010101" pitchFamily="2" charset="-122"/>
              </a:rPr>
              <a:t>东尼</a:t>
            </a:r>
            <a:r>
              <a:rPr lang="en-US" altLang="zh-CN" sz="2400" b="1" dirty="0">
                <a:latin typeface="Arial" panose="020B0604020202020204" pitchFamily="34" charset="0"/>
                <a:ea typeface="宋体" panose="02010600030101010101" pitchFamily="2" charset="-122"/>
              </a:rPr>
              <a:t>·</a:t>
            </a:r>
            <a:r>
              <a:rPr lang="zh-CN" altLang="en-US" sz="2400" b="1" dirty="0">
                <a:ea typeface="宋体" panose="02010600030101010101" pitchFamily="2" charset="-122"/>
              </a:rPr>
              <a:t>博赞</a:t>
            </a:r>
            <a:r>
              <a:rPr lang="zh-CN" altLang="en-US" sz="2400" dirty="0">
                <a:ea typeface="宋体" panose="02010600030101010101" pitchFamily="2" charset="-122"/>
              </a:rPr>
              <a:t>发现人类头脑的每一个脑细胞及大脑的各种技巧如果能被和谐而巧妙地运用，将比彼此分开工作产生更大的效率。这个看似微小的发现，却产生了令人意想不到的的满意发展。</a:t>
            </a:r>
            <a:r>
              <a:rPr lang="zh-CN" altLang="en-US" sz="2400" b="1" dirty="0">
                <a:ea typeface="宋体" panose="02010600030101010101" pitchFamily="2" charset="-122"/>
              </a:rPr>
              <a:t>东尼</a:t>
            </a:r>
            <a:r>
              <a:rPr lang="en-US" altLang="zh-CN" sz="2400" b="1" dirty="0">
                <a:latin typeface="Arial" panose="020B0604020202020204" pitchFamily="34" charset="0"/>
                <a:ea typeface="宋体" panose="02010600030101010101" pitchFamily="2" charset="-122"/>
              </a:rPr>
              <a:t>·</a:t>
            </a:r>
            <a:r>
              <a:rPr lang="zh-CN" altLang="en-US" sz="2400" b="1" dirty="0">
                <a:ea typeface="宋体" panose="02010600030101010101" pitchFamily="2" charset="-122"/>
              </a:rPr>
              <a:t>博赞</a:t>
            </a:r>
            <a:r>
              <a:rPr lang="zh-CN" altLang="en-US" sz="2400" dirty="0">
                <a:ea typeface="宋体" panose="02010600030101010101" pitchFamily="2" charset="-122"/>
              </a:rPr>
              <a:t>曾试着将脑皮层关于文字与颜色的技巧合用，发现因作笔记的方法改变而大大地增加了至少超过百分之百的记忆力。 </a:t>
            </a:r>
            <a:endParaRPr lang="zh-CN" altLang="en-US" sz="2400" dirty="0">
              <a:ea typeface="宋体" panose="02010600030101010101"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文本占位符 20481"/>
          <p:cNvSpPr>
            <a:spLocks noGrp="1"/>
          </p:cNvSpPr>
          <p:nvPr>
            <p:ph type="body" idx="1"/>
          </p:nvPr>
        </p:nvSpPr>
        <p:spPr>
          <a:xfrm>
            <a:off x="395288" y="1412875"/>
            <a:ext cx="8229600" cy="5040313"/>
          </a:xfrm>
          <a:ln/>
        </p:spPr>
        <p:txBody>
          <a:bodyPr/>
          <a:p>
            <a:r>
              <a:rPr lang="zh-CN" altLang="en-US" dirty="0">
                <a:ea typeface="宋体" panose="02010600030101010101" pitchFamily="2" charset="-122"/>
              </a:rPr>
              <a:t>逐渐地整个架构慢慢形成，</a:t>
            </a:r>
            <a:r>
              <a:rPr lang="zh-CN" altLang="en-US" b="1" dirty="0">
                <a:ea typeface="宋体" panose="02010600030101010101" pitchFamily="2" charset="-122"/>
              </a:rPr>
              <a:t>东尼</a:t>
            </a:r>
            <a:r>
              <a:rPr lang="en-US" altLang="zh-CN" b="1" dirty="0">
                <a:latin typeface="Arial" panose="020B0604020202020204" pitchFamily="34" charset="0"/>
                <a:ea typeface="宋体" panose="02010600030101010101" pitchFamily="2" charset="-122"/>
              </a:rPr>
              <a:t>·</a:t>
            </a:r>
            <a:r>
              <a:rPr lang="zh-CN" altLang="en-US" b="1" dirty="0">
                <a:ea typeface="宋体" panose="02010600030101010101" pitchFamily="2" charset="-122"/>
              </a:rPr>
              <a:t>博赞</a:t>
            </a:r>
            <a:r>
              <a:rPr lang="zh-CN" altLang="en-US" dirty="0">
                <a:ea typeface="宋体" panose="02010600030101010101" pitchFamily="2" charset="-122"/>
              </a:rPr>
              <a:t>也开始训练一群被称为「学习障碍者」、「阅读能力丧失」的族群，这些被称为失败者或曾被放弃的学生，很快的变成好学生，其中更有一部份成为同年纪中的佼佼者。</a:t>
            </a:r>
            <a:r>
              <a:rPr lang="en-US" altLang="zh-CN" dirty="0">
                <a:ea typeface="宋体" panose="02010600030101010101" pitchFamily="2" charset="-122"/>
              </a:rPr>
              <a:t>1971</a:t>
            </a:r>
            <a:r>
              <a:rPr lang="zh-CN" altLang="en-US" dirty="0">
                <a:ea typeface="宋体" panose="02010600030101010101" pitchFamily="2" charset="-122"/>
              </a:rPr>
              <a:t>年</a:t>
            </a:r>
            <a:r>
              <a:rPr lang="zh-CN" altLang="en-US" b="1" dirty="0">
                <a:ea typeface="宋体" panose="02010600030101010101" pitchFamily="2" charset="-122"/>
              </a:rPr>
              <a:t>东尼</a:t>
            </a:r>
            <a:r>
              <a:rPr lang="en-US" altLang="zh-CN" b="1" dirty="0">
                <a:latin typeface="Arial" panose="020B0604020202020204" pitchFamily="34" charset="0"/>
                <a:ea typeface="宋体" panose="02010600030101010101" pitchFamily="2" charset="-122"/>
              </a:rPr>
              <a:t>·</a:t>
            </a:r>
            <a:r>
              <a:rPr lang="zh-CN" altLang="en-US" b="1" dirty="0">
                <a:ea typeface="宋体" panose="02010600030101010101" pitchFamily="2" charset="-122"/>
              </a:rPr>
              <a:t>博赞</a:t>
            </a:r>
            <a:r>
              <a:rPr lang="zh-CN" altLang="en-US" dirty="0">
                <a:ea typeface="宋体" panose="02010600030101010101" pitchFamily="2" charset="-122"/>
              </a:rPr>
              <a:t>开始将他的研究成果集结成书，慢慢形成了放射性思考和思维导图的概念。思维导图是一种将放射性思考具体化的方法。 </a:t>
            </a:r>
            <a:endParaRPr lang="zh-CN" altLang="en-US" dirty="0">
              <a:ea typeface="宋体" panose="02010600030101010101"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标题 21505"/>
          <p:cNvSpPr>
            <a:spLocks noGrp="1"/>
          </p:cNvSpPr>
          <p:nvPr>
            <p:ph type="title"/>
          </p:nvPr>
        </p:nvSpPr>
        <p:spPr>
          <a:ln/>
        </p:spPr>
        <p:txBody>
          <a:bodyPr anchor="b"/>
          <a:p>
            <a:r>
              <a:rPr lang="en-US" altLang="zh-CN" sz="3600" dirty="0">
                <a:ea typeface="宋体" panose="02010600030101010101" pitchFamily="2" charset="-122"/>
              </a:rPr>
              <a:t>1.2  </a:t>
            </a:r>
            <a:r>
              <a:rPr lang="zh-CN" altLang="en-US" sz="3600" dirty="0">
                <a:ea typeface="宋体" panose="02010600030101010101" pitchFamily="2" charset="-122"/>
              </a:rPr>
              <a:t>什么是思维导图？</a:t>
            </a:r>
            <a:endParaRPr lang="zh-CN" altLang="en-US" sz="3600" dirty="0">
              <a:ea typeface="宋体" panose="02010600030101010101" pitchFamily="2" charset="-122"/>
            </a:endParaRPr>
          </a:p>
        </p:txBody>
      </p:sp>
      <p:sp>
        <p:nvSpPr>
          <p:cNvPr id="21507" name="文本占位符 21506"/>
          <p:cNvSpPr>
            <a:spLocks noGrp="1"/>
          </p:cNvSpPr>
          <p:nvPr>
            <p:ph type="body" idx="1"/>
          </p:nvPr>
        </p:nvSpPr>
        <p:spPr>
          <a:ln/>
        </p:spPr>
        <p:txBody>
          <a:bodyPr/>
          <a:p>
            <a:pPr>
              <a:lnSpc>
                <a:spcPct val="90000"/>
              </a:lnSpc>
            </a:pPr>
            <a:r>
              <a:rPr lang="zh-CN" altLang="en-US" sz="2400" dirty="0">
                <a:ea typeface="宋体" panose="02010600030101010101" pitchFamily="2" charset="-122"/>
              </a:rPr>
              <a:t>思维导图是通过带顺序标号的</a:t>
            </a:r>
            <a:r>
              <a:rPr lang="zh-CN" altLang="en-US" sz="2400" dirty="0">
                <a:solidFill>
                  <a:srgbClr val="FF3300"/>
                </a:solidFill>
                <a:ea typeface="宋体" panose="02010600030101010101" pitchFamily="2" charset="-122"/>
              </a:rPr>
              <a:t>树状的结构</a:t>
            </a:r>
            <a:r>
              <a:rPr lang="zh-CN" altLang="en-US" sz="2400" dirty="0">
                <a:ea typeface="宋体" panose="02010600030101010101" pitchFamily="2" charset="-122"/>
              </a:rPr>
              <a:t>来呈现一个思维过程，将</a:t>
            </a:r>
            <a:r>
              <a:rPr lang="zh-CN" altLang="en-US" sz="2400" dirty="0">
                <a:solidFill>
                  <a:srgbClr val="FF3300"/>
                </a:solidFill>
                <a:ea typeface="宋体" panose="02010600030101010101" pitchFamily="2" charset="-122"/>
              </a:rPr>
              <a:t>放射性思考</a:t>
            </a:r>
            <a:r>
              <a:rPr lang="zh-CN" altLang="en-US" sz="2400" dirty="0">
                <a:ea typeface="宋体" panose="02010600030101010101" pitchFamily="2" charset="-122"/>
              </a:rPr>
              <a:t>具体化的过程。</a:t>
            </a:r>
            <a:endParaRPr lang="zh-CN" altLang="en-US" sz="2400" dirty="0">
              <a:ea typeface="宋体" panose="02010600030101010101" pitchFamily="2" charset="-122"/>
            </a:endParaRPr>
          </a:p>
          <a:p>
            <a:pPr>
              <a:lnSpc>
                <a:spcPct val="90000"/>
              </a:lnSpc>
            </a:pPr>
            <a:r>
              <a:rPr lang="zh-CN" altLang="en-US" sz="2400" dirty="0">
                <a:ea typeface="宋体" panose="02010600030101010101" pitchFamily="2" charset="-122"/>
              </a:rPr>
              <a:t>思维导图主要是借助</a:t>
            </a:r>
            <a:r>
              <a:rPr lang="zh-CN" altLang="en-US" sz="2400" dirty="0">
                <a:solidFill>
                  <a:srgbClr val="FF3300"/>
                </a:solidFill>
                <a:ea typeface="宋体" panose="02010600030101010101" pitchFamily="2" charset="-122"/>
              </a:rPr>
              <a:t>可视化</a:t>
            </a:r>
            <a:r>
              <a:rPr lang="zh-CN" altLang="en-US" sz="2400" dirty="0">
                <a:ea typeface="宋体" panose="02010600030101010101" pitchFamily="2" charset="-122"/>
              </a:rPr>
              <a:t>手段</a:t>
            </a:r>
            <a:r>
              <a:rPr lang="zh-CN" altLang="en-US" sz="2400" dirty="0">
                <a:solidFill>
                  <a:srgbClr val="FF3300"/>
                </a:solidFill>
                <a:ea typeface="宋体" panose="02010600030101010101" pitchFamily="2" charset="-122"/>
              </a:rPr>
              <a:t>促进灵感的产生</a:t>
            </a:r>
            <a:r>
              <a:rPr lang="zh-CN" altLang="en-US" sz="2400" dirty="0">
                <a:ea typeface="宋体" panose="02010600030101010101" pitchFamily="2" charset="-122"/>
              </a:rPr>
              <a:t>和</a:t>
            </a:r>
            <a:r>
              <a:rPr lang="zh-CN" altLang="en-US" sz="2400" dirty="0">
                <a:solidFill>
                  <a:srgbClr val="FF3300"/>
                </a:solidFill>
                <a:ea typeface="宋体" panose="02010600030101010101" pitchFamily="2" charset="-122"/>
              </a:rPr>
              <a:t>创造性思维</a:t>
            </a:r>
            <a:r>
              <a:rPr lang="zh-CN" altLang="en-US" sz="2400" dirty="0">
                <a:ea typeface="宋体" panose="02010600030101010101" pitchFamily="2" charset="-122"/>
              </a:rPr>
              <a:t>的形成。 </a:t>
            </a:r>
            <a:endParaRPr lang="zh-CN" altLang="en-US" sz="2400" dirty="0">
              <a:ea typeface="宋体" panose="02010600030101010101" pitchFamily="2" charset="-122"/>
            </a:endParaRPr>
          </a:p>
          <a:p>
            <a:pPr>
              <a:lnSpc>
                <a:spcPct val="90000"/>
              </a:lnSpc>
            </a:pPr>
            <a:r>
              <a:rPr lang="zh-CN" altLang="en-US" sz="2400" dirty="0">
                <a:solidFill>
                  <a:srgbClr val="FF3300"/>
                </a:solidFill>
                <a:ea typeface="宋体" panose="02010600030101010101" pitchFamily="2" charset="-122"/>
              </a:rPr>
              <a:t>思维导图</a:t>
            </a:r>
            <a:r>
              <a:rPr lang="zh-CN" altLang="en-US" sz="2400" dirty="0">
                <a:ea typeface="宋体" panose="02010600030101010101" pitchFamily="2" charset="-122"/>
              </a:rPr>
              <a:t>是放射性思维的的表达，因此也是人类思维的自然功能。思维导图以一种与众不同和独特有效的方法驾驭整个范围的</a:t>
            </a:r>
            <a:r>
              <a:rPr lang="zh-CN" altLang="en-US" sz="2400" dirty="0">
                <a:solidFill>
                  <a:srgbClr val="FF3300"/>
                </a:solidFill>
                <a:ea typeface="宋体" panose="02010600030101010101" pitchFamily="2" charset="-122"/>
              </a:rPr>
              <a:t>脑皮层技巧</a:t>
            </a:r>
            <a:r>
              <a:rPr lang="en-US" altLang="zh-CN" sz="2400" dirty="0">
                <a:ea typeface="宋体" panose="02010600030101010101" pitchFamily="2" charset="-122"/>
              </a:rPr>
              <a:t>——</a:t>
            </a:r>
            <a:r>
              <a:rPr lang="zh-CN" altLang="en-US" sz="2400" dirty="0">
                <a:ea typeface="宋体" panose="02010600030101010101" pitchFamily="2" charset="-122"/>
              </a:rPr>
              <a:t>词汇、图形、数字、逻辑、节奏、色彩和空间感。</a:t>
            </a:r>
            <a:endParaRPr lang="zh-CN" altLang="en-US" sz="2400" dirty="0">
              <a:ea typeface="宋体" panose="02010600030101010101" pitchFamily="2" charset="-122"/>
            </a:endParaRPr>
          </a:p>
          <a:p>
            <a:pPr>
              <a:lnSpc>
                <a:spcPct val="90000"/>
              </a:lnSpc>
            </a:pPr>
            <a:r>
              <a:rPr lang="zh-CN" altLang="en-US" sz="2400" dirty="0">
                <a:ea typeface="宋体" panose="02010600030101010101" pitchFamily="2" charset="-122"/>
              </a:rPr>
              <a:t>思维导图是基于对人脑的</a:t>
            </a:r>
            <a:r>
              <a:rPr lang="zh-CN" altLang="en-US" sz="2400" dirty="0">
                <a:solidFill>
                  <a:srgbClr val="FF3300"/>
                </a:solidFill>
                <a:ea typeface="宋体" panose="02010600030101010101" pitchFamily="2" charset="-122"/>
              </a:rPr>
              <a:t>模拟</a:t>
            </a:r>
            <a:r>
              <a:rPr lang="zh-CN" altLang="en-US" sz="2400" dirty="0">
                <a:ea typeface="宋体" panose="02010600030101010101" pitchFamily="2" charset="-122"/>
              </a:rPr>
              <a:t>，它的整个画面正像一个人大脑的结构图 ，能发挥人脑整体功能。</a:t>
            </a:r>
            <a:endParaRPr lang="en-US" altLang="zh-CN" sz="2400" dirty="0">
              <a:ea typeface="宋体" panose="02010600030101010101" pitchFamily="2" charset="-122"/>
            </a:endParaRPr>
          </a:p>
          <a:p>
            <a:pPr>
              <a:lnSpc>
                <a:spcPct val="90000"/>
              </a:lnSpc>
            </a:pPr>
            <a:endParaRPr lang="zh-CN" altLang="en-US" sz="2400" dirty="0">
              <a:ea typeface="宋体" panose="02010600030101010101"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标题 22529"/>
          <p:cNvSpPr>
            <a:spLocks noGrp="1"/>
          </p:cNvSpPr>
          <p:nvPr>
            <p:ph type="title"/>
          </p:nvPr>
        </p:nvSpPr>
        <p:spPr>
          <a:xfrm>
            <a:off x="2843213" y="1196975"/>
            <a:ext cx="3527425" cy="674688"/>
          </a:xfrm>
          <a:ln/>
        </p:spPr>
        <p:txBody>
          <a:bodyPr anchor="b"/>
          <a:p>
            <a:r>
              <a:rPr lang="en-US" altLang="zh-CN" sz="3600" dirty="0">
                <a:ea typeface="宋体" panose="02010600030101010101" pitchFamily="2" charset="-122"/>
              </a:rPr>
              <a:t> </a:t>
            </a:r>
            <a:r>
              <a:rPr lang="zh-CN" altLang="en-US" sz="3600" dirty="0">
                <a:ea typeface="宋体" panose="02010600030101010101" pitchFamily="2" charset="-122"/>
              </a:rPr>
              <a:t>左右脑的特质</a:t>
            </a:r>
            <a:r>
              <a:rPr lang="en-US" altLang="zh-CN" sz="3600" dirty="0">
                <a:ea typeface="宋体" panose="02010600030101010101" pitchFamily="2" charset="-122"/>
              </a:rPr>
              <a:t> </a:t>
            </a:r>
            <a:endParaRPr lang="en-US" altLang="zh-CN" sz="3600" dirty="0">
              <a:ea typeface="宋体" panose="02010600030101010101" pitchFamily="2" charset="-122"/>
            </a:endParaRPr>
          </a:p>
        </p:txBody>
      </p:sp>
      <p:grpSp>
        <p:nvGrpSpPr>
          <p:cNvPr id="22531" name="组合 22530"/>
          <p:cNvGrpSpPr/>
          <p:nvPr/>
        </p:nvGrpSpPr>
        <p:grpSpPr>
          <a:xfrm>
            <a:off x="3468688" y="2055813"/>
            <a:ext cx="2260600" cy="3216275"/>
            <a:chOff x="0" y="0"/>
            <a:chExt cx="1900" cy="2207"/>
          </a:xfrm>
        </p:grpSpPr>
        <p:grpSp>
          <p:nvGrpSpPr>
            <p:cNvPr id="22532" name="组合 22531"/>
            <p:cNvGrpSpPr/>
            <p:nvPr/>
          </p:nvGrpSpPr>
          <p:grpSpPr>
            <a:xfrm>
              <a:off x="0" y="375"/>
              <a:ext cx="1900" cy="1832"/>
              <a:chOff x="0" y="0"/>
              <a:chExt cx="3148" cy="2840"/>
            </a:xfrm>
          </p:grpSpPr>
          <p:grpSp>
            <p:nvGrpSpPr>
              <p:cNvPr id="22533" name="组合 22532"/>
              <p:cNvGrpSpPr/>
              <p:nvPr/>
            </p:nvGrpSpPr>
            <p:grpSpPr>
              <a:xfrm>
                <a:off x="295" y="0"/>
                <a:ext cx="2308" cy="2840"/>
                <a:chOff x="0" y="0"/>
                <a:chExt cx="2308" cy="2840"/>
              </a:xfrm>
            </p:grpSpPr>
            <p:sp>
              <p:nvSpPr>
                <p:cNvPr id="22534" name="任意多边形 22533"/>
                <p:cNvSpPr/>
                <p:nvPr/>
              </p:nvSpPr>
              <p:spPr>
                <a:xfrm>
                  <a:off x="0" y="0"/>
                  <a:ext cx="2306" cy="2840"/>
                </a:xfrm>
                <a:custGeom>
                  <a:avLst/>
                  <a:gdLst/>
                  <a:ahLst/>
                  <a:cxnLst/>
                  <a:pathLst>
                    <a:path w="2306" h="2840">
                      <a:moveTo>
                        <a:pt x="188" y="510"/>
                      </a:moveTo>
                      <a:cubicBezTo>
                        <a:pt x="250" y="416"/>
                        <a:pt x="344" y="304"/>
                        <a:pt x="428" y="234"/>
                      </a:cubicBezTo>
                      <a:cubicBezTo>
                        <a:pt x="512" y="164"/>
                        <a:pt x="574" y="128"/>
                        <a:pt x="692" y="90"/>
                      </a:cubicBezTo>
                      <a:cubicBezTo>
                        <a:pt x="810" y="52"/>
                        <a:pt x="998" y="12"/>
                        <a:pt x="1136" y="6"/>
                      </a:cubicBezTo>
                      <a:cubicBezTo>
                        <a:pt x="1274" y="0"/>
                        <a:pt x="1404" y="26"/>
                        <a:pt x="1520" y="54"/>
                      </a:cubicBezTo>
                      <a:cubicBezTo>
                        <a:pt x="1636" y="82"/>
                        <a:pt x="1740" y="114"/>
                        <a:pt x="1832" y="174"/>
                      </a:cubicBezTo>
                      <a:cubicBezTo>
                        <a:pt x="1924" y="234"/>
                        <a:pt x="2004" y="316"/>
                        <a:pt x="2072" y="414"/>
                      </a:cubicBezTo>
                      <a:cubicBezTo>
                        <a:pt x="2140" y="512"/>
                        <a:pt x="2202" y="590"/>
                        <a:pt x="2240" y="762"/>
                      </a:cubicBezTo>
                      <a:cubicBezTo>
                        <a:pt x="2278" y="934"/>
                        <a:pt x="2306" y="1234"/>
                        <a:pt x="2300" y="1446"/>
                      </a:cubicBezTo>
                      <a:cubicBezTo>
                        <a:pt x="2294" y="1658"/>
                        <a:pt x="2258" y="1868"/>
                        <a:pt x="2204" y="2034"/>
                      </a:cubicBezTo>
                      <a:cubicBezTo>
                        <a:pt x="2150" y="2200"/>
                        <a:pt x="2060" y="2336"/>
                        <a:pt x="1976" y="2442"/>
                      </a:cubicBezTo>
                      <a:cubicBezTo>
                        <a:pt x="1892" y="2548"/>
                        <a:pt x="1800" y="2608"/>
                        <a:pt x="1700" y="2670"/>
                      </a:cubicBezTo>
                      <a:cubicBezTo>
                        <a:pt x="1600" y="2732"/>
                        <a:pt x="1496" y="2790"/>
                        <a:pt x="1376" y="2814"/>
                      </a:cubicBezTo>
                      <a:cubicBezTo>
                        <a:pt x="1256" y="2838"/>
                        <a:pt x="1104" y="2840"/>
                        <a:pt x="980" y="2814"/>
                      </a:cubicBezTo>
                      <a:cubicBezTo>
                        <a:pt x="856" y="2788"/>
                        <a:pt x="746" y="2734"/>
                        <a:pt x="632" y="2658"/>
                      </a:cubicBezTo>
                      <a:cubicBezTo>
                        <a:pt x="518" y="2582"/>
                        <a:pt x="382" y="2462"/>
                        <a:pt x="296" y="2358"/>
                      </a:cubicBezTo>
                      <a:cubicBezTo>
                        <a:pt x="210" y="2254"/>
                        <a:pt x="158" y="2136"/>
                        <a:pt x="116" y="2034"/>
                      </a:cubicBezTo>
                      <a:cubicBezTo>
                        <a:pt x="74" y="1932"/>
                        <a:pt x="62" y="1844"/>
                        <a:pt x="44" y="1746"/>
                      </a:cubicBezTo>
                      <a:cubicBezTo>
                        <a:pt x="26" y="1648"/>
                        <a:pt x="14" y="1548"/>
                        <a:pt x="8" y="1446"/>
                      </a:cubicBezTo>
                      <a:cubicBezTo>
                        <a:pt x="2" y="1344"/>
                        <a:pt x="0" y="1242"/>
                        <a:pt x="8" y="1134"/>
                      </a:cubicBezTo>
                      <a:cubicBezTo>
                        <a:pt x="16" y="1026"/>
                        <a:pt x="26" y="902"/>
                        <a:pt x="56" y="798"/>
                      </a:cubicBezTo>
                      <a:cubicBezTo>
                        <a:pt x="86" y="694"/>
                        <a:pt x="126" y="604"/>
                        <a:pt x="188" y="510"/>
                      </a:cubicBezTo>
                      <a:close/>
                    </a:path>
                  </a:pathLst>
                </a:custGeom>
                <a:solidFill>
                  <a:srgbClr val="FFE5C5"/>
                </a:solidFill>
                <a:ln w="9525" cap="flat" cmpd="sng">
                  <a:solidFill>
                    <a:schemeClr val="tx1"/>
                  </a:solidFill>
                  <a:prstDash val="solid"/>
                  <a:headEnd type="none" w="med" len="med"/>
                  <a:tailEnd type="none" w="med" len="med"/>
                </a:ln>
              </p:spPr>
              <p:txBody>
                <a:bodyPr/>
                <a:p>
                  <a:endParaRPr lang="zh-CN" altLang="en-US"/>
                </a:p>
              </p:txBody>
            </p:sp>
            <p:pic>
              <p:nvPicPr>
                <p:cNvPr id="22535" name="图片 22534" descr="pe-12b"/>
                <p:cNvPicPr>
                  <a:picLocks noChangeAspect="1"/>
                </p:cNvPicPr>
                <p:nvPr/>
              </p:nvPicPr>
              <p:blipFill>
                <a:blip r:embed="rId1"/>
                <a:stretch>
                  <a:fillRect/>
                </a:stretch>
              </p:blipFill>
              <p:spPr>
                <a:xfrm>
                  <a:off x="28" y="78"/>
                  <a:ext cx="2280" cy="1736"/>
                </a:xfrm>
                <a:prstGeom prst="rect">
                  <a:avLst/>
                </a:prstGeom>
                <a:noFill/>
                <a:ln w="9525">
                  <a:noFill/>
                </a:ln>
              </p:spPr>
            </p:pic>
          </p:grpSp>
          <p:grpSp>
            <p:nvGrpSpPr>
              <p:cNvPr id="22536" name="组合 22535"/>
              <p:cNvGrpSpPr/>
              <p:nvPr/>
            </p:nvGrpSpPr>
            <p:grpSpPr>
              <a:xfrm flipH="1">
                <a:off x="0" y="930"/>
                <a:ext cx="340" cy="563"/>
                <a:chOff x="0" y="0"/>
                <a:chExt cx="287" cy="497"/>
              </a:xfrm>
            </p:grpSpPr>
            <p:sp>
              <p:nvSpPr>
                <p:cNvPr id="22537" name="任意多边形 22536"/>
                <p:cNvSpPr/>
                <p:nvPr/>
              </p:nvSpPr>
              <p:spPr>
                <a:xfrm>
                  <a:off x="6" y="11"/>
                  <a:ext cx="264" cy="466"/>
                </a:xfrm>
                <a:custGeom>
                  <a:avLst/>
                  <a:gdLst/>
                  <a:ahLst/>
                  <a:cxnLst/>
                  <a:pathLst>
                    <a:path w="790" h="1398">
                      <a:moveTo>
                        <a:pt x="29" y="509"/>
                      </a:moveTo>
                      <a:lnTo>
                        <a:pt x="106" y="296"/>
                      </a:lnTo>
                      <a:lnTo>
                        <a:pt x="233" y="160"/>
                      </a:lnTo>
                      <a:lnTo>
                        <a:pt x="387" y="61"/>
                      </a:lnTo>
                      <a:lnTo>
                        <a:pt x="597" y="0"/>
                      </a:lnTo>
                      <a:lnTo>
                        <a:pt x="718" y="28"/>
                      </a:lnTo>
                      <a:lnTo>
                        <a:pt x="790" y="115"/>
                      </a:lnTo>
                      <a:lnTo>
                        <a:pt x="779" y="235"/>
                      </a:lnTo>
                      <a:lnTo>
                        <a:pt x="740" y="465"/>
                      </a:lnTo>
                      <a:lnTo>
                        <a:pt x="663" y="623"/>
                      </a:lnTo>
                      <a:lnTo>
                        <a:pt x="646" y="814"/>
                      </a:lnTo>
                      <a:lnTo>
                        <a:pt x="624" y="1108"/>
                      </a:lnTo>
                      <a:lnTo>
                        <a:pt x="618" y="1309"/>
                      </a:lnTo>
                      <a:lnTo>
                        <a:pt x="530" y="1380"/>
                      </a:lnTo>
                      <a:lnTo>
                        <a:pt x="409" y="1398"/>
                      </a:lnTo>
                      <a:lnTo>
                        <a:pt x="215" y="1386"/>
                      </a:lnTo>
                      <a:lnTo>
                        <a:pt x="62" y="1250"/>
                      </a:lnTo>
                      <a:lnTo>
                        <a:pt x="12" y="1168"/>
                      </a:lnTo>
                      <a:lnTo>
                        <a:pt x="0" y="1120"/>
                      </a:lnTo>
                      <a:lnTo>
                        <a:pt x="18" y="694"/>
                      </a:lnTo>
                      <a:lnTo>
                        <a:pt x="29" y="509"/>
                      </a:lnTo>
                      <a:close/>
                    </a:path>
                  </a:pathLst>
                </a:custGeom>
                <a:solidFill>
                  <a:srgbClr val="FFDEB5"/>
                </a:solidFill>
                <a:ln w="9525">
                  <a:noFill/>
                </a:ln>
              </p:spPr>
              <p:txBody>
                <a:bodyPr/>
                <a:p>
                  <a:endParaRPr lang="zh-CN" altLang="en-US"/>
                </a:p>
              </p:txBody>
            </p:sp>
            <p:sp>
              <p:nvSpPr>
                <p:cNvPr id="22538" name="任意多边形 22537"/>
                <p:cNvSpPr/>
                <p:nvPr/>
              </p:nvSpPr>
              <p:spPr>
                <a:xfrm>
                  <a:off x="0" y="0"/>
                  <a:ext cx="287" cy="497"/>
                </a:xfrm>
                <a:custGeom>
                  <a:avLst/>
                  <a:gdLst/>
                  <a:ahLst/>
                  <a:cxnLst/>
                  <a:pathLst>
                    <a:path w="860" h="1490">
                      <a:moveTo>
                        <a:pt x="819" y="98"/>
                      </a:moveTo>
                      <a:lnTo>
                        <a:pt x="824" y="107"/>
                      </a:lnTo>
                      <a:lnTo>
                        <a:pt x="828" y="114"/>
                      </a:lnTo>
                      <a:lnTo>
                        <a:pt x="831" y="121"/>
                      </a:lnTo>
                      <a:lnTo>
                        <a:pt x="835" y="130"/>
                      </a:lnTo>
                      <a:lnTo>
                        <a:pt x="838" y="137"/>
                      </a:lnTo>
                      <a:lnTo>
                        <a:pt x="841" y="146"/>
                      </a:lnTo>
                      <a:lnTo>
                        <a:pt x="844" y="154"/>
                      </a:lnTo>
                      <a:lnTo>
                        <a:pt x="847" y="163"/>
                      </a:lnTo>
                      <a:lnTo>
                        <a:pt x="848" y="170"/>
                      </a:lnTo>
                      <a:lnTo>
                        <a:pt x="851" y="179"/>
                      </a:lnTo>
                      <a:lnTo>
                        <a:pt x="852" y="188"/>
                      </a:lnTo>
                      <a:lnTo>
                        <a:pt x="854" y="196"/>
                      </a:lnTo>
                      <a:lnTo>
                        <a:pt x="855" y="207"/>
                      </a:lnTo>
                      <a:lnTo>
                        <a:pt x="857" y="215"/>
                      </a:lnTo>
                      <a:lnTo>
                        <a:pt x="858" y="224"/>
                      </a:lnTo>
                      <a:lnTo>
                        <a:pt x="858" y="233"/>
                      </a:lnTo>
                      <a:lnTo>
                        <a:pt x="860" y="241"/>
                      </a:lnTo>
                      <a:lnTo>
                        <a:pt x="860" y="252"/>
                      </a:lnTo>
                      <a:lnTo>
                        <a:pt x="860" y="260"/>
                      </a:lnTo>
                      <a:lnTo>
                        <a:pt x="860" y="269"/>
                      </a:lnTo>
                      <a:lnTo>
                        <a:pt x="858" y="278"/>
                      </a:lnTo>
                      <a:lnTo>
                        <a:pt x="858" y="286"/>
                      </a:lnTo>
                      <a:lnTo>
                        <a:pt x="857" y="296"/>
                      </a:lnTo>
                      <a:lnTo>
                        <a:pt x="857" y="305"/>
                      </a:lnTo>
                      <a:lnTo>
                        <a:pt x="855" y="314"/>
                      </a:lnTo>
                      <a:lnTo>
                        <a:pt x="854" y="322"/>
                      </a:lnTo>
                      <a:lnTo>
                        <a:pt x="852" y="331"/>
                      </a:lnTo>
                      <a:lnTo>
                        <a:pt x="850" y="340"/>
                      </a:lnTo>
                      <a:lnTo>
                        <a:pt x="848" y="349"/>
                      </a:lnTo>
                      <a:lnTo>
                        <a:pt x="845" y="357"/>
                      </a:lnTo>
                      <a:lnTo>
                        <a:pt x="842" y="366"/>
                      </a:lnTo>
                      <a:lnTo>
                        <a:pt x="839" y="373"/>
                      </a:lnTo>
                      <a:lnTo>
                        <a:pt x="837" y="382"/>
                      </a:lnTo>
                      <a:lnTo>
                        <a:pt x="832" y="391"/>
                      </a:lnTo>
                      <a:lnTo>
                        <a:pt x="829" y="398"/>
                      </a:lnTo>
                      <a:lnTo>
                        <a:pt x="825" y="405"/>
                      </a:lnTo>
                      <a:lnTo>
                        <a:pt x="822" y="414"/>
                      </a:lnTo>
                      <a:lnTo>
                        <a:pt x="818" y="421"/>
                      </a:lnTo>
                      <a:lnTo>
                        <a:pt x="812" y="428"/>
                      </a:lnTo>
                      <a:lnTo>
                        <a:pt x="808" y="435"/>
                      </a:lnTo>
                      <a:lnTo>
                        <a:pt x="803" y="443"/>
                      </a:lnTo>
                      <a:lnTo>
                        <a:pt x="805" y="451"/>
                      </a:lnTo>
                      <a:lnTo>
                        <a:pt x="803" y="460"/>
                      </a:lnTo>
                      <a:lnTo>
                        <a:pt x="800" y="467"/>
                      </a:lnTo>
                      <a:lnTo>
                        <a:pt x="798" y="475"/>
                      </a:lnTo>
                      <a:lnTo>
                        <a:pt x="792" y="480"/>
                      </a:lnTo>
                      <a:lnTo>
                        <a:pt x="787" y="488"/>
                      </a:lnTo>
                      <a:lnTo>
                        <a:pt x="782" y="493"/>
                      </a:lnTo>
                      <a:lnTo>
                        <a:pt x="776" y="499"/>
                      </a:lnTo>
                      <a:lnTo>
                        <a:pt x="770" y="506"/>
                      </a:lnTo>
                      <a:lnTo>
                        <a:pt x="766" y="512"/>
                      </a:lnTo>
                      <a:lnTo>
                        <a:pt x="763" y="519"/>
                      </a:lnTo>
                      <a:lnTo>
                        <a:pt x="760" y="528"/>
                      </a:lnTo>
                      <a:lnTo>
                        <a:pt x="756" y="535"/>
                      </a:lnTo>
                      <a:lnTo>
                        <a:pt x="751" y="543"/>
                      </a:lnTo>
                      <a:lnTo>
                        <a:pt x="747" y="550"/>
                      </a:lnTo>
                      <a:lnTo>
                        <a:pt x="743" y="557"/>
                      </a:lnTo>
                      <a:lnTo>
                        <a:pt x="740" y="564"/>
                      </a:lnTo>
                      <a:lnTo>
                        <a:pt x="735" y="572"/>
                      </a:lnTo>
                      <a:lnTo>
                        <a:pt x="733" y="579"/>
                      </a:lnTo>
                      <a:lnTo>
                        <a:pt x="728" y="586"/>
                      </a:lnTo>
                      <a:lnTo>
                        <a:pt x="725" y="595"/>
                      </a:lnTo>
                      <a:lnTo>
                        <a:pt x="722" y="602"/>
                      </a:lnTo>
                      <a:lnTo>
                        <a:pt x="720" y="609"/>
                      </a:lnTo>
                      <a:lnTo>
                        <a:pt x="717" y="616"/>
                      </a:lnTo>
                      <a:lnTo>
                        <a:pt x="714" y="625"/>
                      </a:lnTo>
                      <a:lnTo>
                        <a:pt x="711" y="632"/>
                      </a:lnTo>
                      <a:lnTo>
                        <a:pt x="709" y="640"/>
                      </a:lnTo>
                      <a:lnTo>
                        <a:pt x="707" y="648"/>
                      </a:lnTo>
                      <a:lnTo>
                        <a:pt x="705" y="656"/>
                      </a:lnTo>
                      <a:lnTo>
                        <a:pt x="702" y="663"/>
                      </a:lnTo>
                      <a:lnTo>
                        <a:pt x="701" y="671"/>
                      </a:lnTo>
                      <a:lnTo>
                        <a:pt x="699" y="679"/>
                      </a:lnTo>
                      <a:lnTo>
                        <a:pt x="698" y="687"/>
                      </a:lnTo>
                      <a:lnTo>
                        <a:pt x="696" y="695"/>
                      </a:lnTo>
                      <a:lnTo>
                        <a:pt x="695" y="703"/>
                      </a:lnTo>
                      <a:lnTo>
                        <a:pt x="694" y="711"/>
                      </a:lnTo>
                      <a:lnTo>
                        <a:pt x="692" y="718"/>
                      </a:lnTo>
                      <a:lnTo>
                        <a:pt x="691" y="726"/>
                      </a:lnTo>
                      <a:lnTo>
                        <a:pt x="691" y="735"/>
                      </a:lnTo>
                      <a:lnTo>
                        <a:pt x="689" y="742"/>
                      </a:lnTo>
                      <a:lnTo>
                        <a:pt x="688" y="750"/>
                      </a:lnTo>
                      <a:lnTo>
                        <a:pt x="688" y="758"/>
                      </a:lnTo>
                      <a:lnTo>
                        <a:pt x="686" y="766"/>
                      </a:lnTo>
                      <a:lnTo>
                        <a:pt x="686" y="774"/>
                      </a:lnTo>
                      <a:lnTo>
                        <a:pt x="686" y="783"/>
                      </a:lnTo>
                      <a:lnTo>
                        <a:pt x="685" y="790"/>
                      </a:lnTo>
                      <a:lnTo>
                        <a:pt x="685" y="799"/>
                      </a:lnTo>
                      <a:lnTo>
                        <a:pt x="685" y="806"/>
                      </a:lnTo>
                      <a:lnTo>
                        <a:pt x="685" y="815"/>
                      </a:lnTo>
                      <a:lnTo>
                        <a:pt x="685" y="823"/>
                      </a:lnTo>
                      <a:lnTo>
                        <a:pt x="685" y="831"/>
                      </a:lnTo>
                      <a:lnTo>
                        <a:pt x="685" y="839"/>
                      </a:lnTo>
                      <a:lnTo>
                        <a:pt x="685" y="847"/>
                      </a:lnTo>
                      <a:lnTo>
                        <a:pt x="685" y="855"/>
                      </a:lnTo>
                      <a:lnTo>
                        <a:pt x="685" y="864"/>
                      </a:lnTo>
                      <a:lnTo>
                        <a:pt x="685" y="873"/>
                      </a:lnTo>
                      <a:lnTo>
                        <a:pt x="685" y="880"/>
                      </a:lnTo>
                      <a:lnTo>
                        <a:pt x="685" y="889"/>
                      </a:lnTo>
                      <a:lnTo>
                        <a:pt x="686" y="897"/>
                      </a:lnTo>
                      <a:lnTo>
                        <a:pt x="686" y="905"/>
                      </a:lnTo>
                      <a:lnTo>
                        <a:pt x="686" y="913"/>
                      </a:lnTo>
                      <a:lnTo>
                        <a:pt x="686" y="922"/>
                      </a:lnTo>
                      <a:lnTo>
                        <a:pt x="688" y="931"/>
                      </a:lnTo>
                      <a:lnTo>
                        <a:pt x="688" y="938"/>
                      </a:lnTo>
                      <a:lnTo>
                        <a:pt x="688" y="947"/>
                      </a:lnTo>
                      <a:lnTo>
                        <a:pt x="689" y="955"/>
                      </a:lnTo>
                      <a:lnTo>
                        <a:pt x="689" y="962"/>
                      </a:lnTo>
                      <a:lnTo>
                        <a:pt x="689" y="971"/>
                      </a:lnTo>
                      <a:lnTo>
                        <a:pt x="691" y="980"/>
                      </a:lnTo>
                      <a:lnTo>
                        <a:pt x="691" y="987"/>
                      </a:lnTo>
                      <a:lnTo>
                        <a:pt x="691" y="996"/>
                      </a:lnTo>
                      <a:lnTo>
                        <a:pt x="692" y="1004"/>
                      </a:lnTo>
                      <a:lnTo>
                        <a:pt x="692" y="1013"/>
                      </a:lnTo>
                      <a:lnTo>
                        <a:pt x="692" y="1020"/>
                      </a:lnTo>
                      <a:lnTo>
                        <a:pt x="694" y="1029"/>
                      </a:lnTo>
                      <a:lnTo>
                        <a:pt x="694" y="1038"/>
                      </a:lnTo>
                      <a:lnTo>
                        <a:pt x="694" y="1046"/>
                      </a:lnTo>
                      <a:lnTo>
                        <a:pt x="694" y="1054"/>
                      </a:lnTo>
                      <a:lnTo>
                        <a:pt x="695" y="1062"/>
                      </a:lnTo>
                      <a:lnTo>
                        <a:pt x="695" y="1071"/>
                      </a:lnTo>
                      <a:lnTo>
                        <a:pt x="695" y="1080"/>
                      </a:lnTo>
                      <a:lnTo>
                        <a:pt x="695" y="1087"/>
                      </a:lnTo>
                      <a:lnTo>
                        <a:pt x="696" y="1096"/>
                      </a:lnTo>
                      <a:lnTo>
                        <a:pt x="696" y="1104"/>
                      </a:lnTo>
                      <a:lnTo>
                        <a:pt x="696" y="1112"/>
                      </a:lnTo>
                      <a:lnTo>
                        <a:pt x="696" y="1120"/>
                      </a:lnTo>
                      <a:lnTo>
                        <a:pt x="696" y="1129"/>
                      </a:lnTo>
                      <a:lnTo>
                        <a:pt x="696" y="1136"/>
                      </a:lnTo>
                      <a:lnTo>
                        <a:pt x="696" y="1145"/>
                      </a:lnTo>
                      <a:lnTo>
                        <a:pt x="696" y="1154"/>
                      </a:lnTo>
                      <a:lnTo>
                        <a:pt x="696" y="1162"/>
                      </a:lnTo>
                      <a:lnTo>
                        <a:pt x="696" y="1170"/>
                      </a:lnTo>
                      <a:lnTo>
                        <a:pt x="696" y="1178"/>
                      </a:lnTo>
                      <a:lnTo>
                        <a:pt x="695" y="1187"/>
                      </a:lnTo>
                      <a:lnTo>
                        <a:pt x="695" y="1194"/>
                      </a:lnTo>
                      <a:lnTo>
                        <a:pt x="695" y="1203"/>
                      </a:lnTo>
                      <a:lnTo>
                        <a:pt x="694" y="1210"/>
                      </a:lnTo>
                      <a:lnTo>
                        <a:pt x="694" y="1219"/>
                      </a:lnTo>
                      <a:lnTo>
                        <a:pt x="692" y="1227"/>
                      </a:lnTo>
                      <a:lnTo>
                        <a:pt x="692" y="1235"/>
                      </a:lnTo>
                      <a:lnTo>
                        <a:pt x="691" y="1243"/>
                      </a:lnTo>
                      <a:lnTo>
                        <a:pt x="689" y="1251"/>
                      </a:lnTo>
                      <a:lnTo>
                        <a:pt x="689" y="1259"/>
                      </a:lnTo>
                      <a:lnTo>
                        <a:pt x="688" y="1267"/>
                      </a:lnTo>
                      <a:lnTo>
                        <a:pt x="686" y="1275"/>
                      </a:lnTo>
                      <a:lnTo>
                        <a:pt x="685" y="1284"/>
                      </a:lnTo>
                      <a:lnTo>
                        <a:pt x="683" y="1291"/>
                      </a:lnTo>
                      <a:lnTo>
                        <a:pt x="682" y="1298"/>
                      </a:lnTo>
                      <a:lnTo>
                        <a:pt x="681" y="1307"/>
                      </a:lnTo>
                      <a:lnTo>
                        <a:pt x="678" y="1314"/>
                      </a:lnTo>
                      <a:lnTo>
                        <a:pt x="676" y="1323"/>
                      </a:lnTo>
                      <a:lnTo>
                        <a:pt x="675" y="1330"/>
                      </a:lnTo>
                      <a:lnTo>
                        <a:pt x="672" y="1339"/>
                      </a:lnTo>
                      <a:lnTo>
                        <a:pt x="669" y="1346"/>
                      </a:lnTo>
                      <a:lnTo>
                        <a:pt x="668" y="1355"/>
                      </a:lnTo>
                      <a:lnTo>
                        <a:pt x="665" y="1362"/>
                      </a:lnTo>
                      <a:lnTo>
                        <a:pt x="662" y="1369"/>
                      </a:lnTo>
                      <a:lnTo>
                        <a:pt x="659" y="1378"/>
                      </a:lnTo>
                      <a:lnTo>
                        <a:pt x="649" y="1382"/>
                      </a:lnTo>
                      <a:lnTo>
                        <a:pt x="642" y="1390"/>
                      </a:lnTo>
                      <a:lnTo>
                        <a:pt x="639" y="1400"/>
                      </a:lnTo>
                      <a:lnTo>
                        <a:pt x="637" y="1410"/>
                      </a:lnTo>
                      <a:lnTo>
                        <a:pt x="630" y="1414"/>
                      </a:lnTo>
                      <a:lnTo>
                        <a:pt x="623" y="1417"/>
                      </a:lnTo>
                      <a:lnTo>
                        <a:pt x="616" y="1423"/>
                      </a:lnTo>
                      <a:lnTo>
                        <a:pt x="610" y="1427"/>
                      </a:lnTo>
                      <a:lnTo>
                        <a:pt x="603" y="1432"/>
                      </a:lnTo>
                      <a:lnTo>
                        <a:pt x="595" y="1437"/>
                      </a:lnTo>
                      <a:lnTo>
                        <a:pt x="590" y="1443"/>
                      </a:lnTo>
                      <a:lnTo>
                        <a:pt x="582" y="1448"/>
                      </a:lnTo>
                      <a:lnTo>
                        <a:pt x="577" y="1453"/>
                      </a:lnTo>
                      <a:lnTo>
                        <a:pt x="569" y="1458"/>
                      </a:lnTo>
                      <a:lnTo>
                        <a:pt x="562" y="1463"/>
                      </a:lnTo>
                      <a:lnTo>
                        <a:pt x="555" y="1468"/>
                      </a:lnTo>
                      <a:lnTo>
                        <a:pt x="549" y="1472"/>
                      </a:lnTo>
                      <a:lnTo>
                        <a:pt x="542" y="1477"/>
                      </a:lnTo>
                      <a:lnTo>
                        <a:pt x="535" y="1481"/>
                      </a:lnTo>
                      <a:lnTo>
                        <a:pt x="528" y="1484"/>
                      </a:lnTo>
                      <a:lnTo>
                        <a:pt x="520" y="1487"/>
                      </a:lnTo>
                      <a:lnTo>
                        <a:pt x="513" y="1488"/>
                      </a:lnTo>
                      <a:lnTo>
                        <a:pt x="506" y="1490"/>
                      </a:lnTo>
                      <a:lnTo>
                        <a:pt x="497" y="1490"/>
                      </a:lnTo>
                      <a:lnTo>
                        <a:pt x="490" y="1490"/>
                      </a:lnTo>
                      <a:lnTo>
                        <a:pt x="481" y="1488"/>
                      </a:lnTo>
                      <a:lnTo>
                        <a:pt x="474" y="1487"/>
                      </a:lnTo>
                      <a:lnTo>
                        <a:pt x="465" y="1484"/>
                      </a:lnTo>
                      <a:lnTo>
                        <a:pt x="457" y="1485"/>
                      </a:lnTo>
                      <a:lnTo>
                        <a:pt x="448" y="1487"/>
                      </a:lnTo>
                      <a:lnTo>
                        <a:pt x="439" y="1487"/>
                      </a:lnTo>
                      <a:lnTo>
                        <a:pt x="431" y="1488"/>
                      </a:lnTo>
                      <a:lnTo>
                        <a:pt x="422" y="1488"/>
                      </a:lnTo>
                      <a:lnTo>
                        <a:pt x="412" y="1490"/>
                      </a:lnTo>
                      <a:lnTo>
                        <a:pt x="403" y="1490"/>
                      </a:lnTo>
                      <a:lnTo>
                        <a:pt x="395" y="1490"/>
                      </a:lnTo>
                      <a:lnTo>
                        <a:pt x="386" y="1488"/>
                      </a:lnTo>
                      <a:lnTo>
                        <a:pt x="377" y="1488"/>
                      </a:lnTo>
                      <a:lnTo>
                        <a:pt x="369" y="1488"/>
                      </a:lnTo>
                      <a:lnTo>
                        <a:pt x="360" y="1487"/>
                      </a:lnTo>
                      <a:lnTo>
                        <a:pt x="351" y="1485"/>
                      </a:lnTo>
                      <a:lnTo>
                        <a:pt x="343" y="1484"/>
                      </a:lnTo>
                      <a:lnTo>
                        <a:pt x="335" y="1482"/>
                      </a:lnTo>
                      <a:lnTo>
                        <a:pt x="327" y="1481"/>
                      </a:lnTo>
                      <a:lnTo>
                        <a:pt x="318" y="1479"/>
                      </a:lnTo>
                      <a:lnTo>
                        <a:pt x="309" y="1477"/>
                      </a:lnTo>
                      <a:lnTo>
                        <a:pt x="301" y="1475"/>
                      </a:lnTo>
                      <a:lnTo>
                        <a:pt x="294" y="1472"/>
                      </a:lnTo>
                      <a:lnTo>
                        <a:pt x="285" y="1469"/>
                      </a:lnTo>
                      <a:lnTo>
                        <a:pt x="276" y="1466"/>
                      </a:lnTo>
                      <a:lnTo>
                        <a:pt x="269" y="1463"/>
                      </a:lnTo>
                      <a:lnTo>
                        <a:pt x="260" y="1461"/>
                      </a:lnTo>
                      <a:lnTo>
                        <a:pt x="253" y="1456"/>
                      </a:lnTo>
                      <a:lnTo>
                        <a:pt x="244" y="1453"/>
                      </a:lnTo>
                      <a:lnTo>
                        <a:pt x="237" y="1449"/>
                      </a:lnTo>
                      <a:lnTo>
                        <a:pt x="230" y="1446"/>
                      </a:lnTo>
                      <a:lnTo>
                        <a:pt x="221" y="1442"/>
                      </a:lnTo>
                      <a:lnTo>
                        <a:pt x="214" y="1437"/>
                      </a:lnTo>
                      <a:lnTo>
                        <a:pt x="207" y="1433"/>
                      </a:lnTo>
                      <a:lnTo>
                        <a:pt x="200" y="1429"/>
                      </a:lnTo>
                      <a:lnTo>
                        <a:pt x="193" y="1423"/>
                      </a:lnTo>
                      <a:lnTo>
                        <a:pt x="185" y="1419"/>
                      </a:lnTo>
                      <a:lnTo>
                        <a:pt x="177" y="1413"/>
                      </a:lnTo>
                      <a:lnTo>
                        <a:pt x="171" y="1408"/>
                      </a:lnTo>
                      <a:lnTo>
                        <a:pt x="164" y="1403"/>
                      </a:lnTo>
                      <a:lnTo>
                        <a:pt x="156" y="1397"/>
                      </a:lnTo>
                      <a:lnTo>
                        <a:pt x="149" y="1391"/>
                      </a:lnTo>
                      <a:lnTo>
                        <a:pt x="143" y="1385"/>
                      </a:lnTo>
                      <a:lnTo>
                        <a:pt x="136" y="1380"/>
                      </a:lnTo>
                      <a:lnTo>
                        <a:pt x="130" y="1374"/>
                      </a:lnTo>
                      <a:lnTo>
                        <a:pt x="123" y="1366"/>
                      </a:lnTo>
                      <a:lnTo>
                        <a:pt x="117" y="1361"/>
                      </a:lnTo>
                      <a:lnTo>
                        <a:pt x="110" y="1353"/>
                      </a:lnTo>
                      <a:lnTo>
                        <a:pt x="104" y="1348"/>
                      </a:lnTo>
                      <a:lnTo>
                        <a:pt x="99" y="1340"/>
                      </a:lnTo>
                      <a:lnTo>
                        <a:pt x="93" y="1333"/>
                      </a:lnTo>
                      <a:lnTo>
                        <a:pt x="87" y="1326"/>
                      </a:lnTo>
                      <a:lnTo>
                        <a:pt x="81" y="1319"/>
                      </a:lnTo>
                      <a:lnTo>
                        <a:pt x="76" y="1311"/>
                      </a:lnTo>
                      <a:lnTo>
                        <a:pt x="71" y="1304"/>
                      </a:lnTo>
                      <a:lnTo>
                        <a:pt x="67" y="1297"/>
                      </a:lnTo>
                      <a:lnTo>
                        <a:pt x="61" y="1288"/>
                      </a:lnTo>
                      <a:lnTo>
                        <a:pt x="57" y="1281"/>
                      </a:lnTo>
                      <a:lnTo>
                        <a:pt x="52" y="1274"/>
                      </a:lnTo>
                      <a:lnTo>
                        <a:pt x="48" y="1265"/>
                      </a:lnTo>
                      <a:lnTo>
                        <a:pt x="42" y="1258"/>
                      </a:lnTo>
                      <a:lnTo>
                        <a:pt x="38" y="1251"/>
                      </a:lnTo>
                      <a:lnTo>
                        <a:pt x="34" y="1242"/>
                      </a:lnTo>
                      <a:lnTo>
                        <a:pt x="29" y="1235"/>
                      </a:lnTo>
                      <a:lnTo>
                        <a:pt x="25" y="1226"/>
                      </a:lnTo>
                      <a:lnTo>
                        <a:pt x="22" y="1219"/>
                      </a:lnTo>
                      <a:lnTo>
                        <a:pt x="18" y="1210"/>
                      </a:lnTo>
                      <a:lnTo>
                        <a:pt x="15" y="1201"/>
                      </a:lnTo>
                      <a:lnTo>
                        <a:pt x="12" y="1193"/>
                      </a:lnTo>
                      <a:lnTo>
                        <a:pt x="9" y="1184"/>
                      </a:lnTo>
                      <a:lnTo>
                        <a:pt x="6" y="1175"/>
                      </a:lnTo>
                      <a:lnTo>
                        <a:pt x="3" y="1167"/>
                      </a:lnTo>
                      <a:lnTo>
                        <a:pt x="2" y="1158"/>
                      </a:lnTo>
                      <a:lnTo>
                        <a:pt x="2" y="1149"/>
                      </a:lnTo>
                      <a:lnTo>
                        <a:pt x="0" y="1139"/>
                      </a:lnTo>
                      <a:lnTo>
                        <a:pt x="0" y="1129"/>
                      </a:lnTo>
                      <a:lnTo>
                        <a:pt x="9" y="1133"/>
                      </a:lnTo>
                      <a:lnTo>
                        <a:pt x="15" y="1136"/>
                      </a:lnTo>
                      <a:lnTo>
                        <a:pt x="21" y="1141"/>
                      </a:lnTo>
                      <a:lnTo>
                        <a:pt x="26" y="1146"/>
                      </a:lnTo>
                      <a:lnTo>
                        <a:pt x="29" y="1151"/>
                      </a:lnTo>
                      <a:lnTo>
                        <a:pt x="34" y="1157"/>
                      </a:lnTo>
                      <a:lnTo>
                        <a:pt x="37" y="1164"/>
                      </a:lnTo>
                      <a:lnTo>
                        <a:pt x="39" y="1170"/>
                      </a:lnTo>
                      <a:lnTo>
                        <a:pt x="41" y="1177"/>
                      </a:lnTo>
                      <a:lnTo>
                        <a:pt x="44" y="1183"/>
                      </a:lnTo>
                      <a:lnTo>
                        <a:pt x="45" y="1190"/>
                      </a:lnTo>
                      <a:lnTo>
                        <a:pt x="48" y="1197"/>
                      </a:lnTo>
                      <a:lnTo>
                        <a:pt x="50" y="1204"/>
                      </a:lnTo>
                      <a:lnTo>
                        <a:pt x="52" y="1212"/>
                      </a:lnTo>
                      <a:lnTo>
                        <a:pt x="54" y="1219"/>
                      </a:lnTo>
                      <a:lnTo>
                        <a:pt x="57" y="1225"/>
                      </a:lnTo>
                      <a:lnTo>
                        <a:pt x="60" y="1232"/>
                      </a:lnTo>
                      <a:lnTo>
                        <a:pt x="63" y="1238"/>
                      </a:lnTo>
                      <a:lnTo>
                        <a:pt x="67" y="1243"/>
                      </a:lnTo>
                      <a:lnTo>
                        <a:pt x="73" y="1249"/>
                      </a:lnTo>
                      <a:lnTo>
                        <a:pt x="77" y="1254"/>
                      </a:lnTo>
                      <a:lnTo>
                        <a:pt x="84" y="1258"/>
                      </a:lnTo>
                      <a:lnTo>
                        <a:pt x="91" y="1262"/>
                      </a:lnTo>
                      <a:lnTo>
                        <a:pt x="97" y="1267"/>
                      </a:lnTo>
                      <a:lnTo>
                        <a:pt x="103" y="1272"/>
                      </a:lnTo>
                      <a:lnTo>
                        <a:pt x="109" y="1278"/>
                      </a:lnTo>
                      <a:lnTo>
                        <a:pt x="115" y="1284"/>
                      </a:lnTo>
                      <a:lnTo>
                        <a:pt x="122" y="1288"/>
                      </a:lnTo>
                      <a:lnTo>
                        <a:pt x="128" y="1294"/>
                      </a:lnTo>
                      <a:lnTo>
                        <a:pt x="133" y="1300"/>
                      </a:lnTo>
                      <a:lnTo>
                        <a:pt x="139" y="1306"/>
                      </a:lnTo>
                      <a:lnTo>
                        <a:pt x="145" y="1311"/>
                      </a:lnTo>
                      <a:lnTo>
                        <a:pt x="151" y="1317"/>
                      </a:lnTo>
                      <a:lnTo>
                        <a:pt x="158" y="1323"/>
                      </a:lnTo>
                      <a:lnTo>
                        <a:pt x="164" y="1329"/>
                      </a:lnTo>
                      <a:lnTo>
                        <a:pt x="169" y="1333"/>
                      </a:lnTo>
                      <a:lnTo>
                        <a:pt x="177" y="1339"/>
                      </a:lnTo>
                      <a:lnTo>
                        <a:pt x="182" y="1345"/>
                      </a:lnTo>
                      <a:lnTo>
                        <a:pt x="188" y="1351"/>
                      </a:lnTo>
                      <a:lnTo>
                        <a:pt x="195" y="1355"/>
                      </a:lnTo>
                      <a:lnTo>
                        <a:pt x="201" y="1361"/>
                      </a:lnTo>
                      <a:lnTo>
                        <a:pt x="208" y="1365"/>
                      </a:lnTo>
                      <a:lnTo>
                        <a:pt x="214" y="1371"/>
                      </a:lnTo>
                      <a:lnTo>
                        <a:pt x="221" y="1375"/>
                      </a:lnTo>
                      <a:lnTo>
                        <a:pt x="229" y="1380"/>
                      </a:lnTo>
                      <a:lnTo>
                        <a:pt x="234" y="1384"/>
                      </a:lnTo>
                      <a:lnTo>
                        <a:pt x="242" y="1388"/>
                      </a:lnTo>
                      <a:lnTo>
                        <a:pt x="249" y="1393"/>
                      </a:lnTo>
                      <a:lnTo>
                        <a:pt x="256" y="1395"/>
                      </a:lnTo>
                      <a:lnTo>
                        <a:pt x="263" y="1400"/>
                      </a:lnTo>
                      <a:lnTo>
                        <a:pt x="270" y="1403"/>
                      </a:lnTo>
                      <a:lnTo>
                        <a:pt x="278" y="1406"/>
                      </a:lnTo>
                      <a:lnTo>
                        <a:pt x="285" y="1408"/>
                      </a:lnTo>
                      <a:lnTo>
                        <a:pt x="292" y="1411"/>
                      </a:lnTo>
                      <a:lnTo>
                        <a:pt x="299" y="1413"/>
                      </a:lnTo>
                      <a:lnTo>
                        <a:pt x="308" y="1416"/>
                      </a:lnTo>
                      <a:lnTo>
                        <a:pt x="315" y="1416"/>
                      </a:lnTo>
                      <a:lnTo>
                        <a:pt x="322" y="1417"/>
                      </a:lnTo>
                      <a:lnTo>
                        <a:pt x="331" y="1419"/>
                      </a:lnTo>
                      <a:lnTo>
                        <a:pt x="340" y="1419"/>
                      </a:lnTo>
                      <a:lnTo>
                        <a:pt x="347" y="1419"/>
                      </a:lnTo>
                      <a:lnTo>
                        <a:pt x="356" y="1419"/>
                      </a:lnTo>
                      <a:lnTo>
                        <a:pt x="364" y="1417"/>
                      </a:lnTo>
                      <a:lnTo>
                        <a:pt x="373" y="1417"/>
                      </a:lnTo>
                      <a:lnTo>
                        <a:pt x="382" y="1416"/>
                      </a:lnTo>
                      <a:lnTo>
                        <a:pt x="390" y="1413"/>
                      </a:lnTo>
                      <a:lnTo>
                        <a:pt x="400" y="1410"/>
                      </a:lnTo>
                      <a:lnTo>
                        <a:pt x="409" y="1407"/>
                      </a:lnTo>
                      <a:lnTo>
                        <a:pt x="418" y="1404"/>
                      </a:lnTo>
                      <a:lnTo>
                        <a:pt x="428" y="1401"/>
                      </a:lnTo>
                      <a:lnTo>
                        <a:pt x="437" y="1397"/>
                      </a:lnTo>
                      <a:lnTo>
                        <a:pt x="445" y="1394"/>
                      </a:lnTo>
                      <a:lnTo>
                        <a:pt x="452" y="1390"/>
                      </a:lnTo>
                      <a:lnTo>
                        <a:pt x="461" y="1385"/>
                      </a:lnTo>
                      <a:lnTo>
                        <a:pt x="468" y="1380"/>
                      </a:lnTo>
                      <a:lnTo>
                        <a:pt x="476" y="1375"/>
                      </a:lnTo>
                      <a:lnTo>
                        <a:pt x="483" y="1369"/>
                      </a:lnTo>
                      <a:lnTo>
                        <a:pt x="490" y="1365"/>
                      </a:lnTo>
                      <a:lnTo>
                        <a:pt x="496" y="1359"/>
                      </a:lnTo>
                      <a:lnTo>
                        <a:pt x="503" y="1353"/>
                      </a:lnTo>
                      <a:lnTo>
                        <a:pt x="509" y="1346"/>
                      </a:lnTo>
                      <a:lnTo>
                        <a:pt x="515" y="1340"/>
                      </a:lnTo>
                      <a:lnTo>
                        <a:pt x="520" y="1333"/>
                      </a:lnTo>
                      <a:lnTo>
                        <a:pt x="526" y="1326"/>
                      </a:lnTo>
                      <a:lnTo>
                        <a:pt x="532" y="1320"/>
                      </a:lnTo>
                      <a:lnTo>
                        <a:pt x="536" y="1313"/>
                      </a:lnTo>
                      <a:lnTo>
                        <a:pt x="542" y="1306"/>
                      </a:lnTo>
                      <a:lnTo>
                        <a:pt x="546" y="1298"/>
                      </a:lnTo>
                      <a:lnTo>
                        <a:pt x="551" y="1290"/>
                      </a:lnTo>
                      <a:lnTo>
                        <a:pt x="556" y="1282"/>
                      </a:lnTo>
                      <a:lnTo>
                        <a:pt x="561" y="1275"/>
                      </a:lnTo>
                      <a:lnTo>
                        <a:pt x="565" y="1267"/>
                      </a:lnTo>
                      <a:lnTo>
                        <a:pt x="569" y="1259"/>
                      </a:lnTo>
                      <a:lnTo>
                        <a:pt x="574" y="1251"/>
                      </a:lnTo>
                      <a:lnTo>
                        <a:pt x="578" y="1243"/>
                      </a:lnTo>
                      <a:lnTo>
                        <a:pt x="582" y="1236"/>
                      </a:lnTo>
                      <a:lnTo>
                        <a:pt x="585" y="1227"/>
                      </a:lnTo>
                      <a:lnTo>
                        <a:pt x="590" y="1220"/>
                      </a:lnTo>
                      <a:lnTo>
                        <a:pt x="594" y="1212"/>
                      </a:lnTo>
                      <a:lnTo>
                        <a:pt x="597" y="1204"/>
                      </a:lnTo>
                      <a:lnTo>
                        <a:pt x="601" y="1196"/>
                      </a:lnTo>
                      <a:lnTo>
                        <a:pt x="605" y="1188"/>
                      </a:lnTo>
                      <a:lnTo>
                        <a:pt x="605" y="1180"/>
                      </a:lnTo>
                      <a:lnTo>
                        <a:pt x="605" y="1171"/>
                      </a:lnTo>
                      <a:lnTo>
                        <a:pt x="605" y="1162"/>
                      </a:lnTo>
                      <a:lnTo>
                        <a:pt x="605" y="1152"/>
                      </a:lnTo>
                      <a:lnTo>
                        <a:pt x="605" y="1143"/>
                      </a:lnTo>
                      <a:lnTo>
                        <a:pt x="605" y="1135"/>
                      </a:lnTo>
                      <a:lnTo>
                        <a:pt x="604" y="1126"/>
                      </a:lnTo>
                      <a:lnTo>
                        <a:pt x="604" y="1117"/>
                      </a:lnTo>
                      <a:lnTo>
                        <a:pt x="604" y="1107"/>
                      </a:lnTo>
                      <a:lnTo>
                        <a:pt x="604" y="1099"/>
                      </a:lnTo>
                      <a:lnTo>
                        <a:pt x="603" y="1090"/>
                      </a:lnTo>
                      <a:lnTo>
                        <a:pt x="603" y="1081"/>
                      </a:lnTo>
                      <a:lnTo>
                        <a:pt x="603" y="1073"/>
                      </a:lnTo>
                      <a:lnTo>
                        <a:pt x="601" y="1062"/>
                      </a:lnTo>
                      <a:lnTo>
                        <a:pt x="601" y="1054"/>
                      </a:lnTo>
                      <a:lnTo>
                        <a:pt x="601" y="1045"/>
                      </a:lnTo>
                      <a:lnTo>
                        <a:pt x="600" y="1036"/>
                      </a:lnTo>
                      <a:lnTo>
                        <a:pt x="600" y="1028"/>
                      </a:lnTo>
                      <a:lnTo>
                        <a:pt x="598" y="1018"/>
                      </a:lnTo>
                      <a:lnTo>
                        <a:pt x="598" y="1009"/>
                      </a:lnTo>
                      <a:lnTo>
                        <a:pt x="598" y="1000"/>
                      </a:lnTo>
                      <a:lnTo>
                        <a:pt x="597" y="991"/>
                      </a:lnTo>
                      <a:lnTo>
                        <a:pt x="597" y="983"/>
                      </a:lnTo>
                      <a:lnTo>
                        <a:pt x="597" y="973"/>
                      </a:lnTo>
                      <a:lnTo>
                        <a:pt x="595" y="964"/>
                      </a:lnTo>
                      <a:lnTo>
                        <a:pt x="595" y="955"/>
                      </a:lnTo>
                      <a:lnTo>
                        <a:pt x="595" y="947"/>
                      </a:lnTo>
                      <a:lnTo>
                        <a:pt x="594" y="938"/>
                      </a:lnTo>
                      <a:lnTo>
                        <a:pt x="594" y="928"/>
                      </a:lnTo>
                      <a:lnTo>
                        <a:pt x="594" y="919"/>
                      </a:lnTo>
                      <a:lnTo>
                        <a:pt x="594" y="910"/>
                      </a:lnTo>
                      <a:lnTo>
                        <a:pt x="594" y="902"/>
                      </a:lnTo>
                      <a:lnTo>
                        <a:pt x="594" y="893"/>
                      </a:lnTo>
                      <a:lnTo>
                        <a:pt x="594" y="883"/>
                      </a:lnTo>
                      <a:lnTo>
                        <a:pt x="594" y="874"/>
                      </a:lnTo>
                      <a:lnTo>
                        <a:pt x="594" y="865"/>
                      </a:lnTo>
                      <a:lnTo>
                        <a:pt x="594" y="857"/>
                      </a:lnTo>
                      <a:lnTo>
                        <a:pt x="594" y="848"/>
                      </a:lnTo>
                      <a:lnTo>
                        <a:pt x="595" y="839"/>
                      </a:lnTo>
                      <a:lnTo>
                        <a:pt x="595" y="829"/>
                      </a:lnTo>
                      <a:lnTo>
                        <a:pt x="595" y="821"/>
                      </a:lnTo>
                      <a:lnTo>
                        <a:pt x="597" y="812"/>
                      </a:lnTo>
                      <a:lnTo>
                        <a:pt x="598" y="803"/>
                      </a:lnTo>
                      <a:lnTo>
                        <a:pt x="598" y="795"/>
                      </a:lnTo>
                      <a:lnTo>
                        <a:pt x="600" y="786"/>
                      </a:lnTo>
                      <a:lnTo>
                        <a:pt x="601" y="777"/>
                      </a:lnTo>
                      <a:lnTo>
                        <a:pt x="603" y="768"/>
                      </a:lnTo>
                      <a:lnTo>
                        <a:pt x="604" y="760"/>
                      </a:lnTo>
                      <a:lnTo>
                        <a:pt x="605" y="750"/>
                      </a:lnTo>
                      <a:lnTo>
                        <a:pt x="607" y="741"/>
                      </a:lnTo>
                      <a:lnTo>
                        <a:pt x="610" y="734"/>
                      </a:lnTo>
                      <a:lnTo>
                        <a:pt x="611" y="724"/>
                      </a:lnTo>
                      <a:lnTo>
                        <a:pt x="613" y="715"/>
                      </a:lnTo>
                      <a:lnTo>
                        <a:pt x="616" y="706"/>
                      </a:lnTo>
                      <a:lnTo>
                        <a:pt x="618" y="699"/>
                      </a:lnTo>
                      <a:lnTo>
                        <a:pt x="621" y="692"/>
                      </a:lnTo>
                      <a:lnTo>
                        <a:pt x="626" y="683"/>
                      </a:lnTo>
                      <a:lnTo>
                        <a:pt x="629" y="676"/>
                      </a:lnTo>
                      <a:lnTo>
                        <a:pt x="631" y="669"/>
                      </a:lnTo>
                      <a:lnTo>
                        <a:pt x="634" y="661"/>
                      </a:lnTo>
                      <a:lnTo>
                        <a:pt x="639" y="653"/>
                      </a:lnTo>
                      <a:lnTo>
                        <a:pt x="642" y="645"/>
                      </a:lnTo>
                      <a:lnTo>
                        <a:pt x="644" y="638"/>
                      </a:lnTo>
                      <a:lnTo>
                        <a:pt x="649" y="629"/>
                      </a:lnTo>
                      <a:lnTo>
                        <a:pt x="652" y="622"/>
                      </a:lnTo>
                      <a:lnTo>
                        <a:pt x="656" y="614"/>
                      </a:lnTo>
                      <a:lnTo>
                        <a:pt x="659" y="606"/>
                      </a:lnTo>
                      <a:lnTo>
                        <a:pt x="663" y="599"/>
                      </a:lnTo>
                      <a:lnTo>
                        <a:pt x="666" y="592"/>
                      </a:lnTo>
                      <a:lnTo>
                        <a:pt x="670" y="583"/>
                      </a:lnTo>
                      <a:lnTo>
                        <a:pt x="673" y="576"/>
                      </a:lnTo>
                      <a:lnTo>
                        <a:pt x="678" y="567"/>
                      </a:lnTo>
                      <a:lnTo>
                        <a:pt x="681" y="560"/>
                      </a:lnTo>
                      <a:lnTo>
                        <a:pt x="685" y="553"/>
                      </a:lnTo>
                      <a:lnTo>
                        <a:pt x="688" y="544"/>
                      </a:lnTo>
                      <a:lnTo>
                        <a:pt x="692" y="537"/>
                      </a:lnTo>
                      <a:lnTo>
                        <a:pt x="695" y="528"/>
                      </a:lnTo>
                      <a:lnTo>
                        <a:pt x="699" y="521"/>
                      </a:lnTo>
                      <a:lnTo>
                        <a:pt x="702" y="514"/>
                      </a:lnTo>
                      <a:lnTo>
                        <a:pt x="707" y="505"/>
                      </a:lnTo>
                      <a:lnTo>
                        <a:pt x="709" y="498"/>
                      </a:lnTo>
                      <a:lnTo>
                        <a:pt x="712" y="489"/>
                      </a:lnTo>
                      <a:lnTo>
                        <a:pt x="717" y="482"/>
                      </a:lnTo>
                      <a:lnTo>
                        <a:pt x="720" y="473"/>
                      </a:lnTo>
                      <a:lnTo>
                        <a:pt x="722" y="466"/>
                      </a:lnTo>
                      <a:lnTo>
                        <a:pt x="725" y="457"/>
                      </a:lnTo>
                      <a:lnTo>
                        <a:pt x="730" y="450"/>
                      </a:lnTo>
                      <a:lnTo>
                        <a:pt x="733" y="441"/>
                      </a:lnTo>
                      <a:lnTo>
                        <a:pt x="735" y="434"/>
                      </a:lnTo>
                      <a:lnTo>
                        <a:pt x="738" y="425"/>
                      </a:lnTo>
                      <a:lnTo>
                        <a:pt x="741" y="418"/>
                      </a:lnTo>
                      <a:lnTo>
                        <a:pt x="744" y="409"/>
                      </a:lnTo>
                      <a:lnTo>
                        <a:pt x="747" y="402"/>
                      </a:lnTo>
                      <a:lnTo>
                        <a:pt x="750" y="393"/>
                      </a:lnTo>
                      <a:lnTo>
                        <a:pt x="753" y="385"/>
                      </a:lnTo>
                      <a:lnTo>
                        <a:pt x="754" y="377"/>
                      </a:lnTo>
                      <a:lnTo>
                        <a:pt x="757" y="369"/>
                      </a:lnTo>
                      <a:lnTo>
                        <a:pt x="759" y="362"/>
                      </a:lnTo>
                      <a:lnTo>
                        <a:pt x="761" y="353"/>
                      </a:lnTo>
                      <a:lnTo>
                        <a:pt x="763" y="344"/>
                      </a:lnTo>
                      <a:lnTo>
                        <a:pt x="766" y="337"/>
                      </a:lnTo>
                      <a:lnTo>
                        <a:pt x="767" y="328"/>
                      </a:lnTo>
                      <a:lnTo>
                        <a:pt x="769" y="320"/>
                      </a:lnTo>
                      <a:lnTo>
                        <a:pt x="770" y="311"/>
                      </a:lnTo>
                      <a:lnTo>
                        <a:pt x="772" y="304"/>
                      </a:lnTo>
                      <a:lnTo>
                        <a:pt x="773" y="295"/>
                      </a:lnTo>
                      <a:lnTo>
                        <a:pt x="774" y="286"/>
                      </a:lnTo>
                      <a:lnTo>
                        <a:pt x="776" y="278"/>
                      </a:lnTo>
                      <a:lnTo>
                        <a:pt x="776" y="270"/>
                      </a:lnTo>
                      <a:lnTo>
                        <a:pt x="777" y="262"/>
                      </a:lnTo>
                      <a:lnTo>
                        <a:pt x="777" y="253"/>
                      </a:lnTo>
                      <a:lnTo>
                        <a:pt x="777" y="244"/>
                      </a:lnTo>
                      <a:lnTo>
                        <a:pt x="779" y="236"/>
                      </a:lnTo>
                      <a:lnTo>
                        <a:pt x="779" y="227"/>
                      </a:lnTo>
                      <a:lnTo>
                        <a:pt x="779" y="218"/>
                      </a:lnTo>
                      <a:lnTo>
                        <a:pt x="777" y="210"/>
                      </a:lnTo>
                      <a:lnTo>
                        <a:pt x="777" y="201"/>
                      </a:lnTo>
                      <a:lnTo>
                        <a:pt x="777" y="192"/>
                      </a:lnTo>
                      <a:lnTo>
                        <a:pt x="776" y="185"/>
                      </a:lnTo>
                      <a:lnTo>
                        <a:pt x="776" y="176"/>
                      </a:lnTo>
                      <a:lnTo>
                        <a:pt x="774" y="168"/>
                      </a:lnTo>
                      <a:lnTo>
                        <a:pt x="773" y="157"/>
                      </a:lnTo>
                      <a:lnTo>
                        <a:pt x="772" y="149"/>
                      </a:lnTo>
                      <a:lnTo>
                        <a:pt x="769" y="140"/>
                      </a:lnTo>
                      <a:lnTo>
                        <a:pt x="767" y="131"/>
                      </a:lnTo>
                      <a:lnTo>
                        <a:pt x="764" y="123"/>
                      </a:lnTo>
                      <a:lnTo>
                        <a:pt x="763" y="114"/>
                      </a:lnTo>
                      <a:lnTo>
                        <a:pt x="760" y="104"/>
                      </a:lnTo>
                      <a:lnTo>
                        <a:pt x="753" y="98"/>
                      </a:lnTo>
                      <a:lnTo>
                        <a:pt x="746" y="94"/>
                      </a:lnTo>
                      <a:lnTo>
                        <a:pt x="738" y="88"/>
                      </a:lnTo>
                      <a:lnTo>
                        <a:pt x="731" y="84"/>
                      </a:lnTo>
                      <a:lnTo>
                        <a:pt x="722" y="79"/>
                      </a:lnTo>
                      <a:lnTo>
                        <a:pt x="715" y="76"/>
                      </a:lnTo>
                      <a:lnTo>
                        <a:pt x="708" y="72"/>
                      </a:lnTo>
                      <a:lnTo>
                        <a:pt x="699" y="69"/>
                      </a:lnTo>
                      <a:lnTo>
                        <a:pt x="692" y="66"/>
                      </a:lnTo>
                      <a:lnTo>
                        <a:pt x="685" y="65"/>
                      </a:lnTo>
                      <a:lnTo>
                        <a:pt x="676" y="62"/>
                      </a:lnTo>
                      <a:lnTo>
                        <a:pt x="668" y="60"/>
                      </a:lnTo>
                      <a:lnTo>
                        <a:pt x="660" y="59"/>
                      </a:lnTo>
                      <a:lnTo>
                        <a:pt x="652" y="57"/>
                      </a:lnTo>
                      <a:lnTo>
                        <a:pt x="644" y="57"/>
                      </a:lnTo>
                      <a:lnTo>
                        <a:pt x="636" y="56"/>
                      </a:lnTo>
                      <a:lnTo>
                        <a:pt x="627" y="56"/>
                      </a:lnTo>
                      <a:lnTo>
                        <a:pt x="620" y="56"/>
                      </a:lnTo>
                      <a:lnTo>
                        <a:pt x="611" y="56"/>
                      </a:lnTo>
                      <a:lnTo>
                        <a:pt x="603" y="57"/>
                      </a:lnTo>
                      <a:lnTo>
                        <a:pt x="594" y="57"/>
                      </a:lnTo>
                      <a:lnTo>
                        <a:pt x="587" y="59"/>
                      </a:lnTo>
                      <a:lnTo>
                        <a:pt x="578" y="60"/>
                      </a:lnTo>
                      <a:lnTo>
                        <a:pt x="569" y="62"/>
                      </a:lnTo>
                      <a:lnTo>
                        <a:pt x="561" y="63"/>
                      </a:lnTo>
                      <a:lnTo>
                        <a:pt x="552" y="65"/>
                      </a:lnTo>
                      <a:lnTo>
                        <a:pt x="545" y="66"/>
                      </a:lnTo>
                      <a:lnTo>
                        <a:pt x="536" y="69"/>
                      </a:lnTo>
                      <a:lnTo>
                        <a:pt x="528" y="71"/>
                      </a:lnTo>
                      <a:lnTo>
                        <a:pt x="519" y="73"/>
                      </a:lnTo>
                      <a:lnTo>
                        <a:pt x="512" y="75"/>
                      </a:lnTo>
                      <a:lnTo>
                        <a:pt x="503" y="78"/>
                      </a:lnTo>
                      <a:lnTo>
                        <a:pt x="494" y="81"/>
                      </a:lnTo>
                      <a:lnTo>
                        <a:pt x="486" y="84"/>
                      </a:lnTo>
                      <a:lnTo>
                        <a:pt x="478" y="85"/>
                      </a:lnTo>
                      <a:lnTo>
                        <a:pt x="470" y="89"/>
                      </a:lnTo>
                      <a:lnTo>
                        <a:pt x="461" y="91"/>
                      </a:lnTo>
                      <a:lnTo>
                        <a:pt x="454" y="94"/>
                      </a:lnTo>
                      <a:lnTo>
                        <a:pt x="445" y="97"/>
                      </a:lnTo>
                      <a:lnTo>
                        <a:pt x="437" y="101"/>
                      </a:lnTo>
                      <a:lnTo>
                        <a:pt x="429" y="104"/>
                      </a:lnTo>
                      <a:lnTo>
                        <a:pt x="421" y="107"/>
                      </a:lnTo>
                      <a:lnTo>
                        <a:pt x="413" y="110"/>
                      </a:lnTo>
                      <a:lnTo>
                        <a:pt x="406" y="113"/>
                      </a:lnTo>
                      <a:lnTo>
                        <a:pt x="398" y="115"/>
                      </a:lnTo>
                      <a:lnTo>
                        <a:pt x="390" y="118"/>
                      </a:lnTo>
                      <a:lnTo>
                        <a:pt x="383" y="120"/>
                      </a:lnTo>
                      <a:lnTo>
                        <a:pt x="374" y="123"/>
                      </a:lnTo>
                      <a:lnTo>
                        <a:pt x="367" y="126"/>
                      </a:lnTo>
                      <a:lnTo>
                        <a:pt x="360" y="128"/>
                      </a:lnTo>
                      <a:lnTo>
                        <a:pt x="353" y="131"/>
                      </a:lnTo>
                      <a:lnTo>
                        <a:pt x="346" y="137"/>
                      </a:lnTo>
                      <a:lnTo>
                        <a:pt x="338" y="143"/>
                      </a:lnTo>
                      <a:lnTo>
                        <a:pt x="331" y="150"/>
                      </a:lnTo>
                      <a:lnTo>
                        <a:pt x="324" y="156"/>
                      </a:lnTo>
                      <a:lnTo>
                        <a:pt x="317" y="162"/>
                      </a:lnTo>
                      <a:lnTo>
                        <a:pt x="309" y="168"/>
                      </a:lnTo>
                      <a:lnTo>
                        <a:pt x="302" y="175"/>
                      </a:lnTo>
                      <a:lnTo>
                        <a:pt x="295" y="181"/>
                      </a:lnTo>
                      <a:lnTo>
                        <a:pt x="289" y="186"/>
                      </a:lnTo>
                      <a:lnTo>
                        <a:pt x="282" y="194"/>
                      </a:lnTo>
                      <a:lnTo>
                        <a:pt x="276" y="199"/>
                      </a:lnTo>
                      <a:lnTo>
                        <a:pt x="269" y="207"/>
                      </a:lnTo>
                      <a:lnTo>
                        <a:pt x="262" y="212"/>
                      </a:lnTo>
                      <a:lnTo>
                        <a:pt x="256" y="220"/>
                      </a:lnTo>
                      <a:lnTo>
                        <a:pt x="249" y="225"/>
                      </a:lnTo>
                      <a:lnTo>
                        <a:pt x="243" y="233"/>
                      </a:lnTo>
                      <a:lnTo>
                        <a:pt x="237" y="240"/>
                      </a:lnTo>
                      <a:lnTo>
                        <a:pt x="230" y="246"/>
                      </a:lnTo>
                      <a:lnTo>
                        <a:pt x="224" y="253"/>
                      </a:lnTo>
                      <a:lnTo>
                        <a:pt x="219" y="260"/>
                      </a:lnTo>
                      <a:lnTo>
                        <a:pt x="213" y="266"/>
                      </a:lnTo>
                      <a:lnTo>
                        <a:pt x="207" y="273"/>
                      </a:lnTo>
                      <a:lnTo>
                        <a:pt x="200" y="280"/>
                      </a:lnTo>
                      <a:lnTo>
                        <a:pt x="194" y="286"/>
                      </a:lnTo>
                      <a:lnTo>
                        <a:pt x="190" y="294"/>
                      </a:lnTo>
                      <a:lnTo>
                        <a:pt x="184" y="301"/>
                      </a:lnTo>
                      <a:lnTo>
                        <a:pt x="178" y="308"/>
                      </a:lnTo>
                      <a:lnTo>
                        <a:pt x="172" y="315"/>
                      </a:lnTo>
                      <a:lnTo>
                        <a:pt x="167" y="322"/>
                      </a:lnTo>
                      <a:lnTo>
                        <a:pt x="162" y="330"/>
                      </a:lnTo>
                      <a:lnTo>
                        <a:pt x="156" y="337"/>
                      </a:lnTo>
                      <a:lnTo>
                        <a:pt x="151" y="344"/>
                      </a:lnTo>
                      <a:lnTo>
                        <a:pt x="146" y="351"/>
                      </a:lnTo>
                      <a:lnTo>
                        <a:pt x="142" y="359"/>
                      </a:lnTo>
                      <a:lnTo>
                        <a:pt x="136" y="366"/>
                      </a:lnTo>
                      <a:lnTo>
                        <a:pt x="132" y="373"/>
                      </a:lnTo>
                      <a:lnTo>
                        <a:pt x="128" y="380"/>
                      </a:lnTo>
                      <a:lnTo>
                        <a:pt x="122" y="388"/>
                      </a:lnTo>
                      <a:lnTo>
                        <a:pt x="117" y="396"/>
                      </a:lnTo>
                      <a:lnTo>
                        <a:pt x="113" y="404"/>
                      </a:lnTo>
                      <a:lnTo>
                        <a:pt x="109" y="411"/>
                      </a:lnTo>
                      <a:lnTo>
                        <a:pt x="104" y="418"/>
                      </a:lnTo>
                      <a:lnTo>
                        <a:pt x="100" y="427"/>
                      </a:lnTo>
                      <a:lnTo>
                        <a:pt x="96" y="434"/>
                      </a:lnTo>
                      <a:lnTo>
                        <a:pt x="91" y="443"/>
                      </a:lnTo>
                      <a:lnTo>
                        <a:pt x="89" y="450"/>
                      </a:lnTo>
                      <a:lnTo>
                        <a:pt x="84" y="459"/>
                      </a:lnTo>
                      <a:lnTo>
                        <a:pt x="81" y="466"/>
                      </a:lnTo>
                      <a:lnTo>
                        <a:pt x="77" y="475"/>
                      </a:lnTo>
                      <a:lnTo>
                        <a:pt x="74" y="482"/>
                      </a:lnTo>
                      <a:lnTo>
                        <a:pt x="70" y="490"/>
                      </a:lnTo>
                      <a:lnTo>
                        <a:pt x="67" y="499"/>
                      </a:lnTo>
                      <a:lnTo>
                        <a:pt x="64" y="508"/>
                      </a:lnTo>
                      <a:lnTo>
                        <a:pt x="60" y="515"/>
                      </a:lnTo>
                      <a:lnTo>
                        <a:pt x="57" y="524"/>
                      </a:lnTo>
                      <a:lnTo>
                        <a:pt x="54" y="532"/>
                      </a:lnTo>
                      <a:lnTo>
                        <a:pt x="51" y="541"/>
                      </a:lnTo>
                      <a:lnTo>
                        <a:pt x="48" y="550"/>
                      </a:lnTo>
                      <a:lnTo>
                        <a:pt x="45" y="558"/>
                      </a:lnTo>
                      <a:lnTo>
                        <a:pt x="42" y="567"/>
                      </a:lnTo>
                      <a:lnTo>
                        <a:pt x="41" y="576"/>
                      </a:lnTo>
                      <a:lnTo>
                        <a:pt x="38" y="585"/>
                      </a:lnTo>
                      <a:lnTo>
                        <a:pt x="35" y="585"/>
                      </a:lnTo>
                      <a:lnTo>
                        <a:pt x="31" y="585"/>
                      </a:lnTo>
                      <a:lnTo>
                        <a:pt x="28" y="585"/>
                      </a:lnTo>
                      <a:lnTo>
                        <a:pt x="28" y="576"/>
                      </a:lnTo>
                      <a:lnTo>
                        <a:pt x="26" y="567"/>
                      </a:lnTo>
                      <a:lnTo>
                        <a:pt x="28" y="558"/>
                      </a:lnTo>
                      <a:lnTo>
                        <a:pt x="28" y="550"/>
                      </a:lnTo>
                      <a:lnTo>
                        <a:pt x="28" y="541"/>
                      </a:lnTo>
                      <a:lnTo>
                        <a:pt x="29" y="534"/>
                      </a:lnTo>
                      <a:lnTo>
                        <a:pt x="29" y="525"/>
                      </a:lnTo>
                      <a:lnTo>
                        <a:pt x="31" y="516"/>
                      </a:lnTo>
                      <a:lnTo>
                        <a:pt x="32" y="508"/>
                      </a:lnTo>
                      <a:lnTo>
                        <a:pt x="32" y="499"/>
                      </a:lnTo>
                      <a:lnTo>
                        <a:pt x="34" y="492"/>
                      </a:lnTo>
                      <a:lnTo>
                        <a:pt x="37" y="483"/>
                      </a:lnTo>
                      <a:lnTo>
                        <a:pt x="38" y="475"/>
                      </a:lnTo>
                      <a:lnTo>
                        <a:pt x="39" y="467"/>
                      </a:lnTo>
                      <a:lnTo>
                        <a:pt x="41" y="459"/>
                      </a:lnTo>
                      <a:lnTo>
                        <a:pt x="44" y="450"/>
                      </a:lnTo>
                      <a:lnTo>
                        <a:pt x="47" y="443"/>
                      </a:lnTo>
                      <a:lnTo>
                        <a:pt x="48" y="434"/>
                      </a:lnTo>
                      <a:lnTo>
                        <a:pt x="51" y="427"/>
                      </a:lnTo>
                      <a:lnTo>
                        <a:pt x="54" y="418"/>
                      </a:lnTo>
                      <a:lnTo>
                        <a:pt x="57" y="411"/>
                      </a:lnTo>
                      <a:lnTo>
                        <a:pt x="60" y="402"/>
                      </a:lnTo>
                      <a:lnTo>
                        <a:pt x="64" y="395"/>
                      </a:lnTo>
                      <a:lnTo>
                        <a:pt x="67" y="388"/>
                      </a:lnTo>
                      <a:lnTo>
                        <a:pt x="70" y="379"/>
                      </a:lnTo>
                      <a:lnTo>
                        <a:pt x="74" y="372"/>
                      </a:lnTo>
                      <a:lnTo>
                        <a:pt x="77" y="364"/>
                      </a:lnTo>
                      <a:lnTo>
                        <a:pt x="81" y="356"/>
                      </a:lnTo>
                      <a:lnTo>
                        <a:pt x="86" y="349"/>
                      </a:lnTo>
                      <a:lnTo>
                        <a:pt x="90" y="341"/>
                      </a:lnTo>
                      <a:lnTo>
                        <a:pt x="94" y="334"/>
                      </a:lnTo>
                      <a:lnTo>
                        <a:pt x="97" y="327"/>
                      </a:lnTo>
                      <a:lnTo>
                        <a:pt x="103" y="318"/>
                      </a:lnTo>
                      <a:lnTo>
                        <a:pt x="107" y="312"/>
                      </a:lnTo>
                      <a:lnTo>
                        <a:pt x="112" y="304"/>
                      </a:lnTo>
                      <a:lnTo>
                        <a:pt x="116" y="298"/>
                      </a:lnTo>
                      <a:lnTo>
                        <a:pt x="122" y="289"/>
                      </a:lnTo>
                      <a:lnTo>
                        <a:pt x="126" y="283"/>
                      </a:lnTo>
                      <a:lnTo>
                        <a:pt x="130" y="276"/>
                      </a:lnTo>
                      <a:lnTo>
                        <a:pt x="136" y="269"/>
                      </a:lnTo>
                      <a:lnTo>
                        <a:pt x="142" y="262"/>
                      </a:lnTo>
                      <a:lnTo>
                        <a:pt x="146" y="254"/>
                      </a:lnTo>
                      <a:lnTo>
                        <a:pt x="152" y="247"/>
                      </a:lnTo>
                      <a:lnTo>
                        <a:pt x="158" y="241"/>
                      </a:lnTo>
                      <a:lnTo>
                        <a:pt x="164" y="234"/>
                      </a:lnTo>
                      <a:lnTo>
                        <a:pt x="169" y="227"/>
                      </a:lnTo>
                      <a:lnTo>
                        <a:pt x="175" y="220"/>
                      </a:lnTo>
                      <a:lnTo>
                        <a:pt x="181" y="214"/>
                      </a:lnTo>
                      <a:lnTo>
                        <a:pt x="187" y="207"/>
                      </a:lnTo>
                      <a:lnTo>
                        <a:pt x="193" y="201"/>
                      </a:lnTo>
                      <a:lnTo>
                        <a:pt x="198" y="194"/>
                      </a:lnTo>
                      <a:lnTo>
                        <a:pt x="204" y="188"/>
                      </a:lnTo>
                      <a:lnTo>
                        <a:pt x="211" y="181"/>
                      </a:lnTo>
                      <a:lnTo>
                        <a:pt x="217" y="175"/>
                      </a:lnTo>
                      <a:lnTo>
                        <a:pt x="223" y="168"/>
                      </a:lnTo>
                      <a:lnTo>
                        <a:pt x="230" y="162"/>
                      </a:lnTo>
                      <a:lnTo>
                        <a:pt x="236" y="156"/>
                      </a:lnTo>
                      <a:lnTo>
                        <a:pt x="243" y="149"/>
                      </a:lnTo>
                      <a:lnTo>
                        <a:pt x="249" y="143"/>
                      </a:lnTo>
                      <a:lnTo>
                        <a:pt x="256" y="137"/>
                      </a:lnTo>
                      <a:lnTo>
                        <a:pt x="262" y="131"/>
                      </a:lnTo>
                      <a:lnTo>
                        <a:pt x="269" y="126"/>
                      </a:lnTo>
                      <a:lnTo>
                        <a:pt x="276" y="118"/>
                      </a:lnTo>
                      <a:lnTo>
                        <a:pt x="282" y="113"/>
                      </a:lnTo>
                      <a:lnTo>
                        <a:pt x="289" y="107"/>
                      </a:lnTo>
                      <a:lnTo>
                        <a:pt x="296" y="101"/>
                      </a:lnTo>
                      <a:lnTo>
                        <a:pt x="302" y="95"/>
                      </a:lnTo>
                      <a:lnTo>
                        <a:pt x="309" y="89"/>
                      </a:lnTo>
                      <a:lnTo>
                        <a:pt x="317" y="85"/>
                      </a:lnTo>
                      <a:lnTo>
                        <a:pt x="324" y="79"/>
                      </a:lnTo>
                      <a:lnTo>
                        <a:pt x="331" y="73"/>
                      </a:lnTo>
                      <a:lnTo>
                        <a:pt x="338" y="68"/>
                      </a:lnTo>
                      <a:lnTo>
                        <a:pt x="344" y="62"/>
                      </a:lnTo>
                      <a:lnTo>
                        <a:pt x="351" y="57"/>
                      </a:lnTo>
                      <a:lnTo>
                        <a:pt x="359" y="52"/>
                      </a:lnTo>
                      <a:lnTo>
                        <a:pt x="366" y="49"/>
                      </a:lnTo>
                      <a:lnTo>
                        <a:pt x="372" y="47"/>
                      </a:lnTo>
                      <a:lnTo>
                        <a:pt x="379" y="46"/>
                      </a:lnTo>
                      <a:lnTo>
                        <a:pt x="386" y="43"/>
                      </a:lnTo>
                      <a:lnTo>
                        <a:pt x="393" y="40"/>
                      </a:lnTo>
                      <a:lnTo>
                        <a:pt x="400" y="39"/>
                      </a:lnTo>
                      <a:lnTo>
                        <a:pt x="408" y="36"/>
                      </a:lnTo>
                      <a:lnTo>
                        <a:pt x="415" y="34"/>
                      </a:lnTo>
                      <a:lnTo>
                        <a:pt x="422" y="31"/>
                      </a:lnTo>
                      <a:lnTo>
                        <a:pt x="429" y="30"/>
                      </a:lnTo>
                      <a:lnTo>
                        <a:pt x="438" y="27"/>
                      </a:lnTo>
                      <a:lnTo>
                        <a:pt x="445" y="26"/>
                      </a:lnTo>
                      <a:lnTo>
                        <a:pt x="454" y="23"/>
                      </a:lnTo>
                      <a:lnTo>
                        <a:pt x="461" y="21"/>
                      </a:lnTo>
                      <a:lnTo>
                        <a:pt x="470" y="18"/>
                      </a:lnTo>
                      <a:lnTo>
                        <a:pt x="477" y="17"/>
                      </a:lnTo>
                      <a:lnTo>
                        <a:pt x="486" y="15"/>
                      </a:lnTo>
                      <a:lnTo>
                        <a:pt x="494" y="14"/>
                      </a:lnTo>
                      <a:lnTo>
                        <a:pt x="503" y="13"/>
                      </a:lnTo>
                      <a:lnTo>
                        <a:pt x="510" y="10"/>
                      </a:lnTo>
                      <a:lnTo>
                        <a:pt x="519" y="8"/>
                      </a:lnTo>
                      <a:lnTo>
                        <a:pt x="528" y="7"/>
                      </a:lnTo>
                      <a:lnTo>
                        <a:pt x="536" y="7"/>
                      </a:lnTo>
                      <a:lnTo>
                        <a:pt x="545" y="5"/>
                      </a:lnTo>
                      <a:lnTo>
                        <a:pt x="554" y="4"/>
                      </a:lnTo>
                      <a:lnTo>
                        <a:pt x="562" y="2"/>
                      </a:lnTo>
                      <a:lnTo>
                        <a:pt x="569" y="2"/>
                      </a:lnTo>
                      <a:lnTo>
                        <a:pt x="578" y="1"/>
                      </a:lnTo>
                      <a:lnTo>
                        <a:pt x="587" y="1"/>
                      </a:lnTo>
                      <a:lnTo>
                        <a:pt x="595" y="0"/>
                      </a:lnTo>
                      <a:lnTo>
                        <a:pt x="604" y="0"/>
                      </a:lnTo>
                      <a:lnTo>
                        <a:pt x="613" y="0"/>
                      </a:lnTo>
                      <a:lnTo>
                        <a:pt x="621" y="0"/>
                      </a:lnTo>
                      <a:lnTo>
                        <a:pt x="629" y="0"/>
                      </a:lnTo>
                      <a:lnTo>
                        <a:pt x="637" y="0"/>
                      </a:lnTo>
                      <a:lnTo>
                        <a:pt x="646" y="1"/>
                      </a:lnTo>
                      <a:lnTo>
                        <a:pt x="653" y="1"/>
                      </a:lnTo>
                      <a:lnTo>
                        <a:pt x="662" y="2"/>
                      </a:lnTo>
                      <a:lnTo>
                        <a:pt x="670" y="4"/>
                      </a:lnTo>
                      <a:lnTo>
                        <a:pt x="678" y="5"/>
                      </a:lnTo>
                      <a:lnTo>
                        <a:pt x="686" y="7"/>
                      </a:lnTo>
                      <a:lnTo>
                        <a:pt x="694" y="8"/>
                      </a:lnTo>
                      <a:lnTo>
                        <a:pt x="701" y="10"/>
                      </a:lnTo>
                      <a:lnTo>
                        <a:pt x="708" y="13"/>
                      </a:lnTo>
                      <a:lnTo>
                        <a:pt x="717" y="14"/>
                      </a:lnTo>
                      <a:lnTo>
                        <a:pt x="724" y="17"/>
                      </a:lnTo>
                      <a:lnTo>
                        <a:pt x="731" y="20"/>
                      </a:lnTo>
                      <a:lnTo>
                        <a:pt x="738" y="24"/>
                      </a:lnTo>
                      <a:lnTo>
                        <a:pt x="744" y="27"/>
                      </a:lnTo>
                      <a:lnTo>
                        <a:pt x="751" y="31"/>
                      </a:lnTo>
                      <a:lnTo>
                        <a:pt x="759" y="34"/>
                      </a:lnTo>
                      <a:lnTo>
                        <a:pt x="764" y="39"/>
                      </a:lnTo>
                      <a:lnTo>
                        <a:pt x="770" y="44"/>
                      </a:lnTo>
                      <a:lnTo>
                        <a:pt x="777" y="49"/>
                      </a:lnTo>
                      <a:lnTo>
                        <a:pt x="783" y="53"/>
                      </a:lnTo>
                      <a:lnTo>
                        <a:pt x="789" y="59"/>
                      </a:lnTo>
                      <a:lnTo>
                        <a:pt x="795" y="65"/>
                      </a:lnTo>
                      <a:lnTo>
                        <a:pt x="800" y="71"/>
                      </a:lnTo>
                      <a:lnTo>
                        <a:pt x="805" y="78"/>
                      </a:lnTo>
                      <a:lnTo>
                        <a:pt x="811" y="84"/>
                      </a:lnTo>
                      <a:lnTo>
                        <a:pt x="815" y="91"/>
                      </a:lnTo>
                      <a:lnTo>
                        <a:pt x="819" y="98"/>
                      </a:lnTo>
                      <a:close/>
                    </a:path>
                  </a:pathLst>
                </a:custGeom>
                <a:solidFill>
                  <a:srgbClr val="000000"/>
                </a:solidFill>
                <a:ln w="9525">
                  <a:noFill/>
                </a:ln>
              </p:spPr>
              <p:txBody>
                <a:bodyPr/>
                <a:p>
                  <a:endParaRPr lang="zh-CN" altLang="en-US"/>
                </a:p>
              </p:txBody>
            </p:sp>
            <p:sp>
              <p:nvSpPr>
                <p:cNvPr id="22539" name="任意多边形 22538"/>
                <p:cNvSpPr/>
                <p:nvPr/>
              </p:nvSpPr>
              <p:spPr>
                <a:xfrm>
                  <a:off x="47" y="68"/>
                  <a:ext cx="182" cy="316"/>
                </a:xfrm>
                <a:custGeom>
                  <a:avLst/>
                  <a:gdLst/>
                  <a:ahLst/>
                  <a:cxnLst/>
                  <a:pathLst>
                    <a:path w="547" h="948">
                      <a:moveTo>
                        <a:pt x="503" y="33"/>
                      </a:moveTo>
                      <a:lnTo>
                        <a:pt x="508" y="40"/>
                      </a:lnTo>
                      <a:lnTo>
                        <a:pt x="512" y="48"/>
                      </a:lnTo>
                      <a:lnTo>
                        <a:pt x="519" y="55"/>
                      </a:lnTo>
                      <a:lnTo>
                        <a:pt x="525" y="61"/>
                      </a:lnTo>
                      <a:lnTo>
                        <a:pt x="532" y="66"/>
                      </a:lnTo>
                      <a:lnTo>
                        <a:pt x="538" y="72"/>
                      </a:lnTo>
                      <a:lnTo>
                        <a:pt x="542" y="79"/>
                      </a:lnTo>
                      <a:lnTo>
                        <a:pt x="545" y="85"/>
                      </a:lnTo>
                      <a:lnTo>
                        <a:pt x="547" y="94"/>
                      </a:lnTo>
                      <a:lnTo>
                        <a:pt x="545" y="103"/>
                      </a:lnTo>
                      <a:lnTo>
                        <a:pt x="538" y="107"/>
                      </a:lnTo>
                      <a:lnTo>
                        <a:pt x="529" y="111"/>
                      </a:lnTo>
                      <a:lnTo>
                        <a:pt x="519" y="116"/>
                      </a:lnTo>
                      <a:lnTo>
                        <a:pt x="509" y="117"/>
                      </a:lnTo>
                      <a:lnTo>
                        <a:pt x="498" y="117"/>
                      </a:lnTo>
                      <a:lnTo>
                        <a:pt x="488" y="116"/>
                      </a:lnTo>
                      <a:lnTo>
                        <a:pt x="479" y="113"/>
                      </a:lnTo>
                      <a:lnTo>
                        <a:pt x="470" y="107"/>
                      </a:lnTo>
                      <a:lnTo>
                        <a:pt x="463" y="100"/>
                      </a:lnTo>
                      <a:lnTo>
                        <a:pt x="456" y="95"/>
                      </a:lnTo>
                      <a:lnTo>
                        <a:pt x="449" y="90"/>
                      </a:lnTo>
                      <a:lnTo>
                        <a:pt x="440" y="87"/>
                      </a:lnTo>
                      <a:lnTo>
                        <a:pt x="431" y="84"/>
                      </a:lnTo>
                      <a:lnTo>
                        <a:pt x="423" y="81"/>
                      </a:lnTo>
                      <a:lnTo>
                        <a:pt x="415" y="79"/>
                      </a:lnTo>
                      <a:lnTo>
                        <a:pt x="407" y="78"/>
                      </a:lnTo>
                      <a:lnTo>
                        <a:pt x="397" y="78"/>
                      </a:lnTo>
                      <a:lnTo>
                        <a:pt x="388" y="78"/>
                      </a:lnTo>
                      <a:lnTo>
                        <a:pt x="379" y="78"/>
                      </a:lnTo>
                      <a:lnTo>
                        <a:pt x="371" y="78"/>
                      </a:lnTo>
                      <a:lnTo>
                        <a:pt x="361" y="79"/>
                      </a:lnTo>
                      <a:lnTo>
                        <a:pt x="352" y="82"/>
                      </a:lnTo>
                      <a:lnTo>
                        <a:pt x="343" y="84"/>
                      </a:lnTo>
                      <a:lnTo>
                        <a:pt x="335" y="87"/>
                      </a:lnTo>
                      <a:lnTo>
                        <a:pt x="326" y="90"/>
                      </a:lnTo>
                      <a:lnTo>
                        <a:pt x="317" y="92"/>
                      </a:lnTo>
                      <a:lnTo>
                        <a:pt x="310" y="97"/>
                      </a:lnTo>
                      <a:lnTo>
                        <a:pt x="303" y="92"/>
                      </a:lnTo>
                      <a:lnTo>
                        <a:pt x="296" y="91"/>
                      </a:lnTo>
                      <a:lnTo>
                        <a:pt x="290" y="92"/>
                      </a:lnTo>
                      <a:lnTo>
                        <a:pt x="284" y="95"/>
                      </a:lnTo>
                      <a:lnTo>
                        <a:pt x="278" y="98"/>
                      </a:lnTo>
                      <a:lnTo>
                        <a:pt x="274" y="103"/>
                      </a:lnTo>
                      <a:lnTo>
                        <a:pt x="268" y="107"/>
                      </a:lnTo>
                      <a:lnTo>
                        <a:pt x="262" y="111"/>
                      </a:lnTo>
                      <a:lnTo>
                        <a:pt x="257" y="116"/>
                      </a:lnTo>
                      <a:lnTo>
                        <a:pt x="249" y="117"/>
                      </a:lnTo>
                      <a:lnTo>
                        <a:pt x="244" y="118"/>
                      </a:lnTo>
                      <a:lnTo>
                        <a:pt x="236" y="117"/>
                      </a:lnTo>
                      <a:lnTo>
                        <a:pt x="229" y="123"/>
                      </a:lnTo>
                      <a:lnTo>
                        <a:pt x="222" y="130"/>
                      </a:lnTo>
                      <a:lnTo>
                        <a:pt x="216" y="137"/>
                      </a:lnTo>
                      <a:lnTo>
                        <a:pt x="210" y="143"/>
                      </a:lnTo>
                      <a:lnTo>
                        <a:pt x="205" y="150"/>
                      </a:lnTo>
                      <a:lnTo>
                        <a:pt x="199" y="158"/>
                      </a:lnTo>
                      <a:lnTo>
                        <a:pt x="193" y="165"/>
                      </a:lnTo>
                      <a:lnTo>
                        <a:pt x="187" y="172"/>
                      </a:lnTo>
                      <a:lnTo>
                        <a:pt x="183" y="179"/>
                      </a:lnTo>
                      <a:lnTo>
                        <a:pt x="177" y="187"/>
                      </a:lnTo>
                      <a:lnTo>
                        <a:pt x="173" y="194"/>
                      </a:lnTo>
                      <a:lnTo>
                        <a:pt x="167" y="201"/>
                      </a:lnTo>
                      <a:lnTo>
                        <a:pt x="163" y="208"/>
                      </a:lnTo>
                      <a:lnTo>
                        <a:pt x="158" y="217"/>
                      </a:lnTo>
                      <a:lnTo>
                        <a:pt x="154" y="224"/>
                      </a:lnTo>
                      <a:lnTo>
                        <a:pt x="150" y="231"/>
                      </a:lnTo>
                      <a:lnTo>
                        <a:pt x="147" y="240"/>
                      </a:lnTo>
                      <a:lnTo>
                        <a:pt x="142" y="247"/>
                      </a:lnTo>
                      <a:lnTo>
                        <a:pt x="140" y="256"/>
                      </a:lnTo>
                      <a:lnTo>
                        <a:pt x="135" y="263"/>
                      </a:lnTo>
                      <a:lnTo>
                        <a:pt x="132" y="272"/>
                      </a:lnTo>
                      <a:lnTo>
                        <a:pt x="129" y="281"/>
                      </a:lnTo>
                      <a:lnTo>
                        <a:pt x="127" y="288"/>
                      </a:lnTo>
                      <a:lnTo>
                        <a:pt x="124" y="297"/>
                      </a:lnTo>
                      <a:lnTo>
                        <a:pt x="121" y="305"/>
                      </a:lnTo>
                      <a:lnTo>
                        <a:pt x="119" y="314"/>
                      </a:lnTo>
                      <a:lnTo>
                        <a:pt x="116" y="321"/>
                      </a:lnTo>
                      <a:lnTo>
                        <a:pt x="115" y="330"/>
                      </a:lnTo>
                      <a:lnTo>
                        <a:pt x="112" y="339"/>
                      </a:lnTo>
                      <a:lnTo>
                        <a:pt x="111" y="347"/>
                      </a:lnTo>
                      <a:lnTo>
                        <a:pt x="109" y="356"/>
                      </a:lnTo>
                      <a:lnTo>
                        <a:pt x="108" y="365"/>
                      </a:lnTo>
                      <a:lnTo>
                        <a:pt x="106" y="373"/>
                      </a:lnTo>
                      <a:lnTo>
                        <a:pt x="105" y="382"/>
                      </a:lnTo>
                      <a:lnTo>
                        <a:pt x="105" y="391"/>
                      </a:lnTo>
                      <a:lnTo>
                        <a:pt x="103" y="399"/>
                      </a:lnTo>
                      <a:lnTo>
                        <a:pt x="102" y="408"/>
                      </a:lnTo>
                      <a:lnTo>
                        <a:pt x="102" y="417"/>
                      </a:lnTo>
                      <a:lnTo>
                        <a:pt x="102" y="425"/>
                      </a:lnTo>
                      <a:lnTo>
                        <a:pt x="102" y="434"/>
                      </a:lnTo>
                      <a:lnTo>
                        <a:pt x="102" y="443"/>
                      </a:lnTo>
                      <a:lnTo>
                        <a:pt x="102" y="452"/>
                      </a:lnTo>
                      <a:lnTo>
                        <a:pt x="102" y="460"/>
                      </a:lnTo>
                      <a:lnTo>
                        <a:pt x="102" y="469"/>
                      </a:lnTo>
                      <a:lnTo>
                        <a:pt x="102" y="478"/>
                      </a:lnTo>
                      <a:lnTo>
                        <a:pt x="103" y="486"/>
                      </a:lnTo>
                      <a:lnTo>
                        <a:pt x="105" y="495"/>
                      </a:lnTo>
                      <a:lnTo>
                        <a:pt x="105" y="505"/>
                      </a:lnTo>
                      <a:lnTo>
                        <a:pt x="106" y="514"/>
                      </a:lnTo>
                      <a:lnTo>
                        <a:pt x="111" y="521"/>
                      </a:lnTo>
                      <a:lnTo>
                        <a:pt x="115" y="528"/>
                      </a:lnTo>
                      <a:lnTo>
                        <a:pt x="121" y="535"/>
                      </a:lnTo>
                      <a:lnTo>
                        <a:pt x="125" y="543"/>
                      </a:lnTo>
                      <a:lnTo>
                        <a:pt x="131" y="550"/>
                      </a:lnTo>
                      <a:lnTo>
                        <a:pt x="135" y="559"/>
                      </a:lnTo>
                      <a:lnTo>
                        <a:pt x="140" y="566"/>
                      </a:lnTo>
                      <a:lnTo>
                        <a:pt x="145" y="575"/>
                      </a:lnTo>
                      <a:lnTo>
                        <a:pt x="150" y="582"/>
                      </a:lnTo>
                      <a:lnTo>
                        <a:pt x="153" y="591"/>
                      </a:lnTo>
                      <a:lnTo>
                        <a:pt x="157" y="598"/>
                      </a:lnTo>
                      <a:lnTo>
                        <a:pt x="160" y="606"/>
                      </a:lnTo>
                      <a:lnTo>
                        <a:pt x="163" y="615"/>
                      </a:lnTo>
                      <a:lnTo>
                        <a:pt x="164" y="622"/>
                      </a:lnTo>
                      <a:lnTo>
                        <a:pt x="166" y="631"/>
                      </a:lnTo>
                      <a:lnTo>
                        <a:pt x="166" y="641"/>
                      </a:lnTo>
                      <a:lnTo>
                        <a:pt x="166" y="650"/>
                      </a:lnTo>
                      <a:lnTo>
                        <a:pt x="164" y="659"/>
                      </a:lnTo>
                      <a:lnTo>
                        <a:pt x="163" y="669"/>
                      </a:lnTo>
                      <a:lnTo>
                        <a:pt x="160" y="677"/>
                      </a:lnTo>
                      <a:lnTo>
                        <a:pt x="157" y="686"/>
                      </a:lnTo>
                      <a:lnTo>
                        <a:pt x="153" y="693"/>
                      </a:lnTo>
                      <a:lnTo>
                        <a:pt x="150" y="702"/>
                      </a:lnTo>
                      <a:lnTo>
                        <a:pt x="145" y="709"/>
                      </a:lnTo>
                      <a:lnTo>
                        <a:pt x="140" y="716"/>
                      </a:lnTo>
                      <a:lnTo>
                        <a:pt x="134" y="724"/>
                      </a:lnTo>
                      <a:lnTo>
                        <a:pt x="128" y="730"/>
                      </a:lnTo>
                      <a:lnTo>
                        <a:pt x="122" y="735"/>
                      </a:lnTo>
                      <a:lnTo>
                        <a:pt x="116" y="743"/>
                      </a:lnTo>
                      <a:lnTo>
                        <a:pt x="109" y="748"/>
                      </a:lnTo>
                      <a:lnTo>
                        <a:pt x="103" y="756"/>
                      </a:lnTo>
                      <a:lnTo>
                        <a:pt x="96" y="761"/>
                      </a:lnTo>
                      <a:lnTo>
                        <a:pt x="90" y="767"/>
                      </a:lnTo>
                      <a:lnTo>
                        <a:pt x="85" y="774"/>
                      </a:lnTo>
                      <a:lnTo>
                        <a:pt x="78" y="780"/>
                      </a:lnTo>
                      <a:lnTo>
                        <a:pt x="72" y="786"/>
                      </a:lnTo>
                      <a:lnTo>
                        <a:pt x="66" y="793"/>
                      </a:lnTo>
                      <a:lnTo>
                        <a:pt x="60" y="800"/>
                      </a:lnTo>
                      <a:lnTo>
                        <a:pt x="54" y="808"/>
                      </a:lnTo>
                      <a:lnTo>
                        <a:pt x="50" y="815"/>
                      </a:lnTo>
                      <a:lnTo>
                        <a:pt x="46" y="822"/>
                      </a:lnTo>
                      <a:lnTo>
                        <a:pt x="43" y="831"/>
                      </a:lnTo>
                      <a:lnTo>
                        <a:pt x="46" y="838"/>
                      </a:lnTo>
                      <a:lnTo>
                        <a:pt x="52" y="847"/>
                      </a:lnTo>
                      <a:lnTo>
                        <a:pt x="57" y="853"/>
                      </a:lnTo>
                      <a:lnTo>
                        <a:pt x="63" y="860"/>
                      </a:lnTo>
                      <a:lnTo>
                        <a:pt x="69" y="867"/>
                      </a:lnTo>
                      <a:lnTo>
                        <a:pt x="76" y="873"/>
                      </a:lnTo>
                      <a:lnTo>
                        <a:pt x="83" y="879"/>
                      </a:lnTo>
                      <a:lnTo>
                        <a:pt x="92" y="884"/>
                      </a:lnTo>
                      <a:lnTo>
                        <a:pt x="99" y="890"/>
                      </a:lnTo>
                      <a:lnTo>
                        <a:pt x="108" y="895"/>
                      </a:lnTo>
                      <a:lnTo>
                        <a:pt x="116" y="900"/>
                      </a:lnTo>
                      <a:lnTo>
                        <a:pt x="124" y="905"/>
                      </a:lnTo>
                      <a:lnTo>
                        <a:pt x="132" y="911"/>
                      </a:lnTo>
                      <a:lnTo>
                        <a:pt x="140" y="915"/>
                      </a:lnTo>
                      <a:lnTo>
                        <a:pt x="147" y="921"/>
                      </a:lnTo>
                      <a:lnTo>
                        <a:pt x="154" y="925"/>
                      </a:lnTo>
                      <a:lnTo>
                        <a:pt x="160" y="931"/>
                      </a:lnTo>
                      <a:lnTo>
                        <a:pt x="166" y="937"/>
                      </a:lnTo>
                      <a:lnTo>
                        <a:pt x="158" y="944"/>
                      </a:lnTo>
                      <a:lnTo>
                        <a:pt x="151" y="947"/>
                      </a:lnTo>
                      <a:lnTo>
                        <a:pt x="141" y="948"/>
                      </a:lnTo>
                      <a:lnTo>
                        <a:pt x="131" y="948"/>
                      </a:lnTo>
                      <a:lnTo>
                        <a:pt x="122" y="947"/>
                      </a:lnTo>
                      <a:lnTo>
                        <a:pt x="112" y="948"/>
                      </a:lnTo>
                      <a:lnTo>
                        <a:pt x="105" y="944"/>
                      </a:lnTo>
                      <a:lnTo>
                        <a:pt x="98" y="939"/>
                      </a:lnTo>
                      <a:lnTo>
                        <a:pt x="90" y="937"/>
                      </a:lnTo>
                      <a:lnTo>
                        <a:pt x="83" y="931"/>
                      </a:lnTo>
                      <a:lnTo>
                        <a:pt x="76" y="926"/>
                      </a:lnTo>
                      <a:lnTo>
                        <a:pt x="69" y="921"/>
                      </a:lnTo>
                      <a:lnTo>
                        <a:pt x="62" y="915"/>
                      </a:lnTo>
                      <a:lnTo>
                        <a:pt x="54" y="909"/>
                      </a:lnTo>
                      <a:lnTo>
                        <a:pt x="47" y="902"/>
                      </a:lnTo>
                      <a:lnTo>
                        <a:pt x="41" y="896"/>
                      </a:lnTo>
                      <a:lnTo>
                        <a:pt x="36" y="889"/>
                      </a:lnTo>
                      <a:lnTo>
                        <a:pt x="30" y="882"/>
                      </a:lnTo>
                      <a:lnTo>
                        <a:pt x="24" y="874"/>
                      </a:lnTo>
                      <a:lnTo>
                        <a:pt x="18" y="867"/>
                      </a:lnTo>
                      <a:lnTo>
                        <a:pt x="14" y="860"/>
                      </a:lnTo>
                      <a:lnTo>
                        <a:pt x="11" y="851"/>
                      </a:lnTo>
                      <a:lnTo>
                        <a:pt x="7" y="842"/>
                      </a:lnTo>
                      <a:lnTo>
                        <a:pt x="4" y="835"/>
                      </a:lnTo>
                      <a:lnTo>
                        <a:pt x="2" y="827"/>
                      </a:lnTo>
                      <a:lnTo>
                        <a:pt x="1" y="818"/>
                      </a:lnTo>
                      <a:lnTo>
                        <a:pt x="0" y="808"/>
                      </a:lnTo>
                      <a:lnTo>
                        <a:pt x="0" y="799"/>
                      </a:lnTo>
                      <a:lnTo>
                        <a:pt x="0" y="790"/>
                      </a:lnTo>
                      <a:lnTo>
                        <a:pt x="1" y="783"/>
                      </a:lnTo>
                      <a:lnTo>
                        <a:pt x="2" y="776"/>
                      </a:lnTo>
                      <a:lnTo>
                        <a:pt x="5" y="769"/>
                      </a:lnTo>
                      <a:lnTo>
                        <a:pt x="8" y="763"/>
                      </a:lnTo>
                      <a:lnTo>
                        <a:pt x="11" y="756"/>
                      </a:lnTo>
                      <a:lnTo>
                        <a:pt x="15" y="750"/>
                      </a:lnTo>
                      <a:lnTo>
                        <a:pt x="20" y="744"/>
                      </a:lnTo>
                      <a:lnTo>
                        <a:pt x="24" y="738"/>
                      </a:lnTo>
                      <a:lnTo>
                        <a:pt x="30" y="732"/>
                      </a:lnTo>
                      <a:lnTo>
                        <a:pt x="36" y="727"/>
                      </a:lnTo>
                      <a:lnTo>
                        <a:pt x="40" y="722"/>
                      </a:lnTo>
                      <a:lnTo>
                        <a:pt x="46" y="716"/>
                      </a:lnTo>
                      <a:lnTo>
                        <a:pt x="52" y="711"/>
                      </a:lnTo>
                      <a:lnTo>
                        <a:pt x="57" y="706"/>
                      </a:lnTo>
                      <a:lnTo>
                        <a:pt x="63" y="701"/>
                      </a:lnTo>
                      <a:lnTo>
                        <a:pt x="69" y="695"/>
                      </a:lnTo>
                      <a:lnTo>
                        <a:pt x="73" y="690"/>
                      </a:lnTo>
                      <a:lnTo>
                        <a:pt x="79" y="685"/>
                      </a:lnTo>
                      <a:lnTo>
                        <a:pt x="83" y="679"/>
                      </a:lnTo>
                      <a:lnTo>
                        <a:pt x="88" y="673"/>
                      </a:lnTo>
                      <a:lnTo>
                        <a:pt x="92" y="666"/>
                      </a:lnTo>
                      <a:lnTo>
                        <a:pt x="95" y="660"/>
                      </a:lnTo>
                      <a:lnTo>
                        <a:pt x="98" y="653"/>
                      </a:lnTo>
                      <a:lnTo>
                        <a:pt x="99" y="646"/>
                      </a:lnTo>
                      <a:lnTo>
                        <a:pt x="101" y="638"/>
                      </a:lnTo>
                      <a:lnTo>
                        <a:pt x="102" y="631"/>
                      </a:lnTo>
                      <a:lnTo>
                        <a:pt x="105" y="622"/>
                      </a:lnTo>
                      <a:lnTo>
                        <a:pt x="108" y="614"/>
                      </a:lnTo>
                      <a:lnTo>
                        <a:pt x="108" y="605"/>
                      </a:lnTo>
                      <a:lnTo>
                        <a:pt x="108" y="596"/>
                      </a:lnTo>
                      <a:lnTo>
                        <a:pt x="106" y="589"/>
                      </a:lnTo>
                      <a:lnTo>
                        <a:pt x="103" y="580"/>
                      </a:lnTo>
                      <a:lnTo>
                        <a:pt x="101" y="573"/>
                      </a:lnTo>
                      <a:lnTo>
                        <a:pt x="96" y="564"/>
                      </a:lnTo>
                      <a:lnTo>
                        <a:pt x="92" y="557"/>
                      </a:lnTo>
                      <a:lnTo>
                        <a:pt x="88" y="549"/>
                      </a:lnTo>
                      <a:lnTo>
                        <a:pt x="82" y="541"/>
                      </a:lnTo>
                      <a:lnTo>
                        <a:pt x="78" y="533"/>
                      </a:lnTo>
                      <a:lnTo>
                        <a:pt x="72" y="525"/>
                      </a:lnTo>
                      <a:lnTo>
                        <a:pt x="67" y="518"/>
                      </a:lnTo>
                      <a:lnTo>
                        <a:pt x="63" y="511"/>
                      </a:lnTo>
                      <a:lnTo>
                        <a:pt x="59" y="502"/>
                      </a:lnTo>
                      <a:lnTo>
                        <a:pt x="57" y="493"/>
                      </a:lnTo>
                      <a:lnTo>
                        <a:pt x="57" y="485"/>
                      </a:lnTo>
                      <a:lnTo>
                        <a:pt x="56" y="476"/>
                      </a:lnTo>
                      <a:lnTo>
                        <a:pt x="54" y="467"/>
                      </a:lnTo>
                      <a:lnTo>
                        <a:pt x="54" y="459"/>
                      </a:lnTo>
                      <a:lnTo>
                        <a:pt x="54" y="450"/>
                      </a:lnTo>
                      <a:lnTo>
                        <a:pt x="54" y="441"/>
                      </a:lnTo>
                      <a:lnTo>
                        <a:pt x="54" y="433"/>
                      </a:lnTo>
                      <a:lnTo>
                        <a:pt x="54" y="424"/>
                      </a:lnTo>
                      <a:lnTo>
                        <a:pt x="54" y="414"/>
                      </a:lnTo>
                      <a:lnTo>
                        <a:pt x="54" y="405"/>
                      </a:lnTo>
                      <a:lnTo>
                        <a:pt x="56" y="396"/>
                      </a:lnTo>
                      <a:lnTo>
                        <a:pt x="56" y="388"/>
                      </a:lnTo>
                      <a:lnTo>
                        <a:pt x="57" y="381"/>
                      </a:lnTo>
                      <a:lnTo>
                        <a:pt x="59" y="370"/>
                      </a:lnTo>
                      <a:lnTo>
                        <a:pt x="59" y="362"/>
                      </a:lnTo>
                      <a:lnTo>
                        <a:pt x="60" y="354"/>
                      </a:lnTo>
                      <a:lnTo>
                        <a:pt x="63" y="346"/>
                      </a:lnTo>
                      <a:lnTo>
                        <a:pt x="65" y="337"/>
                      </a:lnTo>
                      <a:lnTo>
                        <a:pt x="66" y="328"/>
                      </a:lnTo>
                      <a:lnTo>
                        <a:pt x="67" y="320"/>
                      </a:lnTo>
                      <a:lnTo>
                        <a:pt x="70" y="312"/>
                      </a:lnTo>
                      <a:lnTo>
                        <a:pt x="72" y="304"/>
                      </a:lnTo>
                      <a:lnTo>
                        <a:pt x="75" y="295"/>
                      </a:lnTo>
                      <a:lnTo>
                        <a:pt x="78" y="288"/>
                      </a:lnTo>
                      <a:lnTo>
                        <a:pt x="80" y="279"/>
                      </a:lnTo>
                      <a:lnTo>
                        <a:pt x="83" y="272"/>
                      </a:lnTo>
                      <a:lnTo>
                        <a:pt x="86" y="263"/>
                      </a:lnTo>
                      <a:lnTo>
                        <a:pt x="89" y="256"/>
                      </a:lnTo>
                      <a:lnTo>
                        <a:pt x="92" y="247"/>
                      </a:lnTo>
                      <a:lnTo>
                        <a:pt x="96" y="240"/>
                      </a:lnTo>
                      <a:lnTo>
                        <a:pt x="99" y="233"/>
                      </a:lnTo>
                      <a:lnTo>
                        <a:pt x="103" y="224"/>
                      </a:lnTo>
                      <a:lnTo>
                        <a:pt x="108" y="217"/>
                      </a:lnTo>
                      <a:lnTo>
                        <a:pt x="111" y="210"/>
                      </a:lnTo>
                      <a:lnTo>
                        <a:pt x="115" y="202"/>
                      </a:lnTo>
                      <a:lnTo>
                        <a:pt x="119" y="195"/>
                      </a:lnTo>
                      <a:lnTo>
                        <a:pt x="124" y="188"/>
                      </a:lnTo>
                      <a:lnTo>
                        <a:pt x="128" y="181"/>
                      </a:lnTo>
                      <a:lnTo>
                        <a:pt x="132" y="173"/>
                      </a:lnTo>
                      <a:lnTo>
                        <a:pt x="137" y="166"/>
                      </a:lnTo>
                      <a:lnTo>
                        <a:pt x="142" y="159"/>
                      </a:lnTo>
                      <a:lnTo>
                        <a:pt x="147" y="153"/>
                      </a:lnTo>
                      <a:lnTo>
                        <a:pt x="153" y="146"/>
                      </a:lnTo>
                      <a:lnTo>
                        <a:pt x="157" y="139"/>
                      </a:lnTo>
                      <a:lnTo>
                        <a:pt x="163" y="133"/>
                      </a:lnTo>
                      <a:lnTo>
                        <a:pt x="168" y="126"/>
                      </a:lnTo>
                      <a:lnTo>
                        <a:pt x="174" y="120"/>
                      </a:lnTo>
                      <a:lnTo>
                        <a:pt x="180" y="114"/>
                      </a:lnTo>
                      <a:lnTo>
                        <a:pt x="186" y="107"/>
                      </a:lnTo>
                      <a:lnTo>
                        <a:pt x="192" y="101"/>
                      </a:lnTo>
                      <a:lnTo>
                        <a:pt x="197" y="95"/>
                      </a:lnTo>
                      <a:lnTo>
                        <a:pt x="203" y="90"/>
                      </a:lnTo>
                      <a:lnTo>
                        <a:pt x="210" y="84"/>
                      </a:lnTo>
                      <a:lnTo>
                        <a:pt x="216" y="78"/>
                      </a:lnTo>
                      <a:lnTo>
                        <a:pt x="223" y="72"/>
                      </a:lnTo>
                      <a:lnTo>
                        <a:pt x="229" y="66"/>
                      </a:lnTo>
                      <a:lnTo>
                        <a:pt x="236" y="62"/>
                      </a:lnTo>
                      <a:lnTo>
                        <a:pt x="244" y="56"/>
                      </a:lnTo>
                      <a:lnTo>
                        <a:pt x="249" y="50"/>
                      </a:lnTo>
                      <a:lnTo>
                        <a:pt x="257" y="46"/>
                      </a:lnTo>
                      <a:lnTo>
                        <a:pt x="264" y="42"/>
                      </a:lnTo>
                      <a:lnTo>
                        <a:pt x="271" y="36"/>
                      </a:lnTo>
                      <a:lnTo>
                        <a:pt x="278" y="32"/>
                      </a:lnTo>
                      <a:lnTo>
                        <a:pt x="285" y="27"/>
                      </a:lnTo>
                      <a:lnTo>
                        <a:pt x="293" y="23"/>
                      </a:lnTo>
                      <a:lnTo>
                        <a:pt x="301" y="19"/>
                      </a:lnTo>
                      <a:lnTo>
                        <a:pt x="310" y="14"/>
                      </a:lnTo>
                      <a:lnTo>
                        <a:pt x="319" y="11"/>
                      </a:lnTo>
                      <a:lnTo>
                        <a:pt x="327" y="8"/>
                      </a:lnTo>
                      <a:lnTo>
                        <a:pt x="336" y="6"/>
                      </a:lnTo>
                      <a:lnTo>
                        <a:pt x="345" y="4"/>
                      </a:lnTo>
                      <a:lnTo>
                        <a:pt x="355" y="3"/>
                      </a:lnTo>
                      <a:lnTo>
                        <a:pt x="363" y="1"/>
                      </a:lnTo>
                      <a:lnTo>
                        <a:pt x="372" y="1"/>
                      </a:lnTo>
                      <a:lnTo>
                        <a:pt x="381" y="0"/>
                      </a:lnTo>
                      <a:lnTo>
                        <a:pt x="391" y="0"/>
                      </a:lnTo>
                      <a:lnTo>
                        <a:pt x="400" y="1"/>
                      </a:lnTo>
                      <a:lnTo>
                        <a:pt x="408" y="1"/>
                      </a:lnTo>
                      <a:lnTo>
                        <a:pt x="417" y="3"/>
                      </a:lnTo>
                      <a:lnTo>
                        <a:pt x="426" y="4"/>
                      </a:lnTo>
                      <a:lnTo>
                        <a:pt x="436" y="7"/>
                      </a:lnTo>
                      <a:lnTo>
                        <a:pt x="444" y="8"/>
                      </a:lnTo>
                      <a:lnTo>
                        <a:pt x="453" y="11"/>
                      </a:lnTo>
                      <a:lnTo>
                        <a:pt x="462" y="14"/>
                      </a:lnTo>
                      <a:lnTo>
                        <a:pt x="470" y="17"/>
                      </a:lnTo>
                      <a:lnTo>
                        <a:pt x="479" y="21"/>
                      </a:lnTo>
                      <a:lnTo>
                        <a:pt x="486" y="24"/>
                      </a:lnTo>
                      <a:lnTo>
                        <a:pt x="495" y="29"/>
                      </a:lnTo>
                      <a:lnTo>
                        <a:pt x="503" y="33"/>
                      </a:lnTo>
                      <a:close/>
                    </a:path>
                  </a:pathLst>
                </a:custGeom>
                <a:solidFill>
                  <a:srgbClr val="000000"/>
                </a:solidFill>
                <a:ln w="9525">
                  <a:noFill/>
                </a:ln>
              </p:spPr>
              <p:txBody>
                <a:bodyPr/>
                <a:p>
                  <a:endParaRPr lang="zh-CN" altLang="en-US"/>
                </a:p>
              </p:txBody>
            </p:sp>
            <p:sp>
              <p:nvSpPr>
                <p:cNvPr id="22540" name="任意多边形 22539"/>
                <p:cNvSpPr/>
                <p:nvPr/>
              </p:nvSpPr>
              <p:spPr>
                <a:xfrm>
                  <a:off x="111" y="151"/>
                  <a:ext cx="60" cy="180"/>
                </a:xfrm>
                <a:custGeom>
                  <a:avLst/>
                  <a:gdLst/>
                  <a:ahLst/>
                  <a:cxnLst/>
                  <a:pathLst>
                    <a:path w="180" h="540">
                      <a:moveTo>
                        <a:pt x="122" y="32"/>
                      </a:moveTo>
                      <a:lnTo>
                        <a:pt x="127" y="39"/>
                      </a:lnTo>
                      <a:lnTo>
                        <a:pt x="132" y="46"/>
                      </a:lnTo>
                      <a:lnTo>
                        <a:pt x="137" y="53"/>
                      </a:lnTo>
                      <a:lnTo>
                        <a:pt x="141" y="61"/>
                      </a:lnTo>
                      <a:lnTo>
                        <a:pt x="145" y="69"/>
                      </a:lnTo>
                      <a:lnTo>
                        <a:pt x="148" y="77"/>
                      </a:lnTo>
                      <a:lnTo>
                        <a:pt x="153" y="84"/>
                      </a:lnTo>
                      <a:lnTo>
                        <a:pt x="156" y="92"/>
                      </a:lnTo>
                      <a:lnTo>
                        <a:pt x="160" y="101"/>
                      </a:lnTo>
                      <a:lnTo>
                        <a:pt x="163" y="108"/>
                      </a:lnTo>
                      <a:lnTo>
                        <a:pt x="166" y="117"/>
                      </a:lnTo>
                      <a:lnTo>
                        <a:pt x="167" y="126"/>
                      </a:lnTo>
                      <a:lnTo>
                        <a:pt x="170" y="134"/>
                      </a:lnTo>
                      <a:lnTo>
                        <a:pt x="171" y="143"/>
                      </a:lnTo>
                      <a:lnTo>
                        <a:pt x="174" y="152"/>
                      </a:lnTo>
                      <a:lnTo>
                        <a:pt x="176" y="161"/>
                      </a:lnTo>
                      <a:lnTo>
                        <a:pt x="177" y="169"/>
                      </a:lnTo>
                      <a:lnTo>
                        <a:pt x="179" y="178"/>
                      </a:lnTo>
                      <a:lnTo>
                        <a:pt x="179" y="187"/>
                      </a:lnTo>
                      <a:lnTo>
                        <a:pt x="180" y="195"/>
                      </a:lnTo>
                      <a:lnTo>
                        <a:pt x="180" y="204"/>
                      </a:lnTo>
                      <a:lnTo>
                        <a:pt x="180" y="214"/>
                      </a:lnTo>
                      <a:lnTo>
                        <a:pt x="180" y="223"/>
                      </a:lnTo>
                      <a:lnTo>
                        <a:pt x="180" y="231"/>
                      </a:lnTo>
                      <a:lnTo>
                        <a:pt x="180" y="242"/>
                      </a:lnTo>
                      <a:lnTo>
                        <a:pt x="180" y="250"/>
                      </a:lnTo>
                      <a:lnTo>
                        <a:pt x="179" y="259"/>
                      </a:lnTo>
                      <a:lnTo>
                        <a:pt x="179" y="268"/>
                      </a:lnTo>
                      <a:lnTo>
                        <a:pt x="177" y="276"/>
                      </a:lnTo>
                      <a:lnTo>
                        <a:pt x="176" y="286"/>
                      </a:lnTo>
                      <a:lnTo>
                        <a:pt x="174" y="295"/>
                      </a:lnTo>
                      <a:lnTo>
                        <a:pt x="171" y="304"/>
                      </a:lnTo>
                      <a:lnTo>
                        <a:pt x="170" y="313"/>
                      </a:lnTo>
                      <a:lnTo>
                        <a:pt x="166" y="321"/>
                      </a:lnTo>
                      <a:lnTo>
                        <a:pt x="163" y="330"/>
                      </a:lnTo>
                      <a:lnTo>
                        <a:pt x="158" y="340"/>
                      </a:lnTo>
                      <a:lnTo>
                        <a:pt x="154" y="349"/>
                      </a:lnTo>
                      <a:lnTo>
                        <a:pt x="150" y="357"/>
                      </a:lnTo>
                      <a:lnTo>
                        <a:pt x="145" y="366"/>
                      </a:lnTo>
                      <a:lnTo>
                        <a:pt x="141" y="375"/>
                      </a:lnTo>
                      <a:lnTo>
                        <a:pt x="137" y="384"/>
                      </a:lnTo>
                      <a:lnTo>
                        <a:pt x="132" y="392"/>
                      </a:lnTo>
                      <a:lnTo>
                        <a:pt x="128" y="401"/>
                      </a:lnTo>
                      <a:lnTo>
                        <a:pt x="124" y="408"/>
                      </a:lnTo>
                      <a:lnTo>
                        <a:pt x="119" y="417"/>
                      </a:lnTo>
                      <a:lnTo>
                        <a:pt x="115" y="425"/>
                      </a:lnTo>
                      <a:lnTo>
                        <a:pt x="109" y="434"/>
                      </a:lnTo>
                      <a:lnTo>
                        <a:pt x="105" y="441"/>
                      </a:lnTo>
                      <a:lnTo>
                        <a:pt x="101" y="450"/>
                      </a:lnTo>
                      <a:lnTo>
                        <a:pt x="95" y="457"/>
                      </a:lnTo>
                      <a:lnTo>
                        <a:pt x="91" y="466"/>
                      </a:lnTo>
                      <a:lnTo>
                        <a:pt x="85" y="473"/>
                      </a:lnTo>
                      <a:lnTo>
                        <a:pt x="80" y="482"/>
                      </a:lnTo>
                      <a:lnTo>
                        <a:pt x="75" y="489"/>
                      </a:lnTo>
                      <a:lnTo>
                        <a:pt x="69" y="496"/>
                      </a:lnTo>
                      <a:lnTo>
                        <a:pt x="65" y="504"/>
                      </a:lnTo>
                      <a:lnTo>
                        <a:pt x="59" y="512"/>
                      </a:lnTo>
                      <a:lnTo>
                        <a:pt x="53" y="520"/>
                      </a:lnTo>
                      <a:lnTo>
                        <a:pt x="47" y="527"/>
                      </a:lnTo>
                      <a:lnTo>
                        <a:pt x="43" y="534"/>
                      </a:lnTo>
                      <a:lnTo>
                        <a:pt x="34" y="533"/>
                      </a:lnTo>
                      <a:lnTo>
                        <a:pt x="24" y="537"/>
                      </a:lnTo>
                      <a:lnTo>
                        <a:pt x="13" y="540"/>
                      </a:lnTo>
                      <a:lnTo>
                        <a:pt x="0" y="540"/>
                      </a:lnTo>
                      <a:lnTo>
                        <a:pt x="0" y="531"/>
                      </a:lnTo>
                      <a:lnTo>
                        <a:pt x="1" y="523"/>
                      </a:lnTo>
                      <a:lnTo>
                        <a:pt x="2" y="514"/>
                      </a:lnTo>
                      <a:lnTo>
                        <a:pt x="5" y="505"/>
                      </a:lnTo>
                      <a:lnTo>
                        <a:pt x="8" y="496"/>
                      </a:lnTo>
                      <a:lnTo>
                        <a:pt x="11" y="488"/>
                      </a:lnTo>
                      <a:lnTo>
                        <a:pt x="15" y="479"/>
                      </a:lnTo>
                      <a:lnTo>
                        <a:pt x="18" y="470"/>
                      </a:lnTo>
                      <a:lnTo>
                        <a:pt x="23" y="462"/>
                      </a:lnTo>
                      <a:lnTo>
                        <a:pt x="27" y="453"/>
                      </a:lnTo>
                      <a:lnTo>
                        <a:pt x="31" y="446"/>
                      </a:lnTo>
                      <a:lnTo>
                        <a:pt x="36" y="437"/>
                      </a:lnTo>
                      <a:lnTo>
                        <a:pt x="40" y="428"/>
                      </a:lnTo>
                      <a:lnTo>
                        <a:pt x="44" y="420"/>
                      </a:lnTo>
                      <a:lnTo>
                        <a:pt x="50" y="411"/>
                      </a:lnTo>
                      <a:lnTo>
                        <a:pt x="54" y="402"/>
                      </a:lnTo>
                      <a:lnTo>
                        <a:pt x="59" y="394"/>
                      </a:lnTo>
                      <a:lnTo>
                        <a:pt x="63" y="385"/>
                      </a:lnTo>
                      <a:lnTo>
                        <a:pt x="66" y="378"/>
                      </a:lnTo>
                      <a:lnTo>
                        <a:pt x="70" y="368"/>
                      </a:lnTo>
                      <a:lnTo>
                        <a:pt x="73" y="359"/>
                      </a:lnTo>
                      <a:lnTo>
                        <a:pt x="78" y="352"/>
                      </a:lnTo>
                      <a:lnTo>
                        <a:pt x="80" y="344"/>
                      </a:lnTo>
                      <a:lnTo>
                        <a:pt x="83" y="336"/>
                      </a:lnTo>
                      <a:lnTo>
                        <a:pt x="86" y="328"/>
                      </a:lnTo>
                      <a:lnTo>
                        <a:pt x="89" y="321"/>
                      </a:lnTo>
                      <a:lnTo>
                        <a:pt x="92" y="313"/>
                      </a:lnTo>
                      <a:lnTo>
                        <a:pt x="95" y="304"/>
                      </a:lnTo>
                      <a:lnTo>
                        <a:pt x="96" y="295"/>
                      </a:lnTo>
                      <a:lnTo>
                        <a:pt x="99" y="286"/>
                      </a:lnTo>
                      <a:lnTo>
                        <a:pt x="101" y="278"/>
                      </a:lnTo>
                      <a:lnTo>
                        <a:pt x="104" y="269"/>
                      </a:lnTo>
                      <a:lnTo>
                        <a:pt x="105" y="260"/>
                      </a:lnTo>
                      <a:lnTo>
                        <a:pt x="106" y="252"/>
                      </a:lnTo>
                      <a:lnTo>
                        <a:pt x="106" y="243"/>
                      </a:lnTo>
                      <a:lnTo>
                        <a:pt x="108" y="234"/>
                      </a:lnTo>
                      <a:lnTo>
                        <a:pt x="109" y="224"/>
                      </a:lnTo>
                      <a:lnTo>
                        <a:pt x="109" y="216"/>
                      </a:lnTo>
                      <a:lnTo>
                        <a:pt x="109" y="207"/>
                      </a:lnTo>
                      <a:lnTo>
                        <a:pt x="111" y="198"/>
                      </a:lnTo>
                      <a:lnTo>
                        <a:pt x="109" y="189"/>
                      </a:lnTo>
                      <a:lnTo>
                        <a:pt x="109" y="179"/>
                      </a:lnTo>
                      <a:lnTo>
                        <a:pt x="109" y="171"/>
                      </a:lnTo>
                      <a:lnTo>
                        <a:pt x="108" y="162"/>
                      </a:lnTo>
                      <a:lnTo>
                        <a:pt x="108" y="153"/>
                      </a:lnTo>
                      <a:lnTo>
                        <a:pt x="106" y="145"/>
                      </a:lnTo>
                      <a:lnTo>
                        <a:pt x="105" y="134"/>
                      </a:lnTo>
                      <a:lnTo>
                        <a:pt x="104" y="126"/>
                      </a:lnTo>
                      <a:lnTo>
                        <a:pt x="101" y="119"/>
                      </a:lnTo>
                      <a:lnTo>
                        <a:pt x="99" y="110"/>
                      </a:lnTo>
                      <a:lnTo>
                        <a:pt x="96" y="101"/>
                      </a:lnTo>
                      <a:lnTo>
                        <a:pt x="95" y="92"/>
                      </a:lnTo>
                      <a:lnTo>
                        <a:pt x="92" y="84"/>
                      </a:lnTo>
                      <a:lnTo>
                        <a:pt x="89" y="77"/>
                      </a:lnTo>
                      <a:lnTo>
                        <a:pt x="85" y="68"/>
                      </a:lnTo>
                      <a:lnTo>
                        <a:pt x="82" y="61"/>
                      </a:lnTo>
                      <a:lnTo>
                        <a:pt x="78" y="53"/>
                      </a:lnTo>
                      <a:lnTo>
                        <a:pt x="73" y="46"/>
                      </a:lnTo>
                      <a:lnTo>
                        <a:pt x="69" y="37"/>
                      </a:lnTo>
                      <a:lnTo>
                        <a:pt x="63" y="36"/>
                      </a:lnTo>
                      <a:lnTo>
                        <a:pt x="54" y="35"/>
                      </a:lnTo>
                      <a:lnTo>
                        <a:pt x="47" y="33"/>
                      </a:lnTo>
                      <a:lnTo>
                        <a:pt x="39" y="32"/>
                      </a:lnTo>
                      <a:lnTo>
                        <a:pt x="31" y="29"/>
                      </a:lnTo>
                      <a:lnTo>
                        <a:pt x="24" y="24"/>
                      </a:lnTo>
                      <a:lnTo>
                        <a:pt x="20" y="20"/>
                      </a:lnTo>
                      <a:lnTo>
                        <a:pt x="17" y="16"/>
                      </a:lnTo>
                      <a:lnTo>
                        <a:pt x="17" y="8"/>
                      </a:lnTo>
                      <a:lnTo>
                        <a:pt x="20" y="0"/>
                      </a:lnTo>
                      <a:lnTo>
                        <a:pt x="30" y="1"/>
                      </a:lnTo>
                      <a:lnTo>
                        <a:pt x="40" y="3"/>
                      </a:lnTo>
                      <a:lnTo>
                        <a:pt x="50" y="4"/>
                      </a:lnTo>
                      <a:lnTo>
                        <a:pt x="60" y="6"/>
                      </a:lnTo>
                      <a:lnTo>
                        <a:pt x="70" y="7"/>
                      </a:lnTo>
                      <a:lnTo>
                        <a:pt x="80" y="8"/>
                      </a:lnTo>
                      <a:lnTo>
                        <a:pt x="89" y="11"/>
                      </a:lnTo>
                      <a:lnTo>
                        <a:pt x="98" y="16"/>
                      </a:lnTo>
                      <a:lnTo>
                        <a:pt x="106" y="20"/>
                      </a:lnTo>
                      <a:lnTo>
                        <a:pt x="115" y="26"/>
                      </a:lnTo>
                      <a:lnTo>
                        <a:pt x="122" y="32"/>
                      </a:lnTo>
                      <a:close/>
                    </a:path>
                  </a:pathLst>
                </a:custGeom>
                <a:solidFill>
                  <a:srgbClr val="000000"/>
                </a:solidFill>
                <a:ln w="9525">
                  <a:noFill/>
                </a:ln>
              </p:spPr>
              <p:txBody>
                <a:bodyPr/>
                <a:p>
                  <a:endParaRPr lang="zh-CN" altLang="en-US"/>
                </a:p>
              </p:txBody>
            </p:sp>
          </p:grpSp>
          <p:pic>
            <p:nvPicPr>
              <p:cNvPr id="22541" name="图片 22540" descr="pe-14b"/>
              <p:cNvPicPr>
                <a:picLocks noChangeAspect="1"/>
              </p:cNvPicPr>
              <p:nvPr/>
            </p:nvPicPr>
            <p:blipFill>
              <a:blip r:embed="rId2"/>
              <a:stretch>
                <a:fillRect/>
              </a:stretch>
            </p:blipFill>
            <p:spPr>
              <a:xfrm>
                <a:off x="2307" y="825"/>
                <a:ext cx="841" cy="805"/>
              </a:xfrm>
              <a:prstGeom prst="rect">
                <a:avLst/>
              </a:prstGeom>
              <a:noFill/>
              <a:ln w="9525">
                <a:noFill/>
              </a:ln>
            </p:spPr>
          </p:pic>
          <p:sp>
            <p:nvSpPr>
              <p:cNvPr id="22542" name="任意多边形 22541"/>
              <p:cNvSpPr/>
              <p:nvPr/>
            </p:nvSpPr>
            <p:spPr>
              <a:xfrm rot="7515420">
                <a:off x="1136" y="1766"/>
                <a:ext cx="602" cy="793"/>
              </a:xfrm>
              <a:custGeom>
                <a:avLst/>
                <a:gdLst>
                  <a:gd name="txL" fmla="*/ 0 w 21600"/>
                  <a:gd name="txT" fmla="*/ 0 h 22257"/>
                  <a:gd name="txR" fmla="*/ 21600 w 21600"/>
                  <a:gd name="txB" fmla="*/ 22257 h 22257"/>
                </a:gdLst>
                <a:ahLst/>
                <a:cxnLst>
                  <a:cxn ang="270">
                    <a:pos x="0" y="0"/>
                  </a:cxn>
                  <a:cxn ang="90">
                    <a:pos x="21589" y="22257"/>
                  </a:cxn>
                  <a:cxn ang="90">
                    <a:pos x="0" y="21600"/>
                  </a:cxn>
                </a:cxnLst>
                <a:rect l="txL" t="txT" r="txR" b="txB"/>
                <a:pathLst>
                  <a:path w="21600" h="22257" fill="none">
                    <a:moveTo>
                      <a:pt x="0" y="0"/>
                    </a:moveTo>
                    <a:arcTo wR="21600" hR="21600" stAng="-5400000" swAng="5504586"/>
                  </a:path>
                  <a:path w="21600" h="22257" stroke="0">
                    <a:moveTo>
                      <a:pt x="0" y="0"/>
                    </a:moveTo>
                    <a:arcTo wR="21600" hR="21600" stAng="-5400000" swAng="5504586"/>
                    <a:lnTo>
                      <a:pt x="0" y="21600"/>
                    </a:lnTo>
                    <a:close/>
                  </a:path>
                </a:pathLst>
              </a:custGeom>
              <a:noFill/>
              <a:ln w="28575" cap="flat" cmpd="sng">
                <a:solidFill>
                  <a:schemeClr val="tx1"/>
                </a:solidFill>
                <a:prstDash val="solid"/>
                <a:headEnd type="none" w="med" len="med"/>
                <a:tailEnd type="none" w="med" len="med"/>
              </a:ln>
            </p:spPr>
            <p:txBody>
              <a:bodyPr/>
              <a:p>
                <a:endParaRPr lang="zh-CN" altLang="en-US"/>
              </a:p>
            </p:txBody>
          </p:sp>
          <p:sp>
            <p:nvSpPr>
              <p:cNvPr id="22543" name="任意多边形 22542"/>
              <p:cNvSpPr/>
              <p:nvPr/>
            </p:nvSpPr>
            <p:spPr>
              <a:xfrm rot="7515420">
                <a:off x="1380" y="2322"/>
                <a:ext cx="164" cy="204"/>
              </a:xfrm>
              <a:custGeom>
                <a:avLst/>
                <a:gdLst>
                  <a:gd name="txL" fmla="*/ 0 w 21047"/>
                  <a:gd name="txT" fmla="*/ 0 h 21013"/>
                  <a:gd name="txR" fmla="*/ 21047 w 21047"/>
                  <a:gd name="txB" fmla="*/ 21013 h 21013"/>
                </a:gdLst>
                <a:ahLst/>
                <a:cxnLst>
                  <a:cxn ang="270">
                    <a:pos x="5001" y="0"/>
                  </a:cxn>
                  <a:cxn ang="0">
                    <a:pos x="21047" y="16158"/>
                  </a:cxn>
                  <a:cxn ang="180">
                    <a:pos x="0" y="21013"/>
                  </a:cxn>
                </a:cxnLst>
                <a:rect l="txL" t="txT" r="txR" b="txB"/>
                <a:pathLst>
                  <a:path w="21047" h="21013" fill="none">
                    <a:moveTo>
                      <a:pt x="5001" y="0"/>
                    </a:moveTo>
                    <a:arcTo wR="21600" hR="21600" stAng="-4596775" swAng="3817408"/>
                  </a:path>
                  <a:path w="21047" h="21013" stroke="0">
                    <a:moveTo>
                      <a:pt x="5001" y="0"/>
                    </a:moveTo>
                    <a:arcTo wR="21600" hR="21600" stAng="-4596775" swAng="3817408"/>
                    <a:lnTo>
                      <a:pt x="0" y="21013"/>
                    </a:lnTo>
                    <a:close/>
                  </a:path>
                </a:pathLst>
              </a:custGeom>
              <a:noFill/>
              <a:ln w="28575" cap="flat" cmpd="sng">
                <a:solidFill>
                  <a:schemeClr val="tx1"/>
                </a:solidFill>
                <a:prstDash val="solid"/>
                <a:headEnd type="none" w="med" len="med"/>
                <a:tailEnd type="none" w="med" len="med"/>
              </a:ln>
            </p:spPr>
            <p:txBody>
              <a:bodyPr/>
              <a:p>
                <a:endParaRPr lang="zh-CN" altLang="en-US"/>
              </a:p>
            </p:txBody>
          </p:sp>
        </p:grpSp>
        <p:sp>
          <p:nvSpPr>
            <p:cNvPr id="22544" name="文本框 22543"/>
            <p:cNvSpPr txBox="1"/>
            <p:nvPr/>
          </p:nvSpPr>
          <p:spPr>
            <a:xfrm>
              <a:off x="282" y="0"/>
              <a:ext cx="1563" cy="314"/>
            </a:xfrm>
            <a:prstGeom prst="rect">
              <a:avLst/>
            </a:prstGeom>
            <a:noFill/>
            <a:ln w="9525">
              <a:noFill/>
            </a:ln>
          </p:spPr>
          <p:txBody>
            <a:bodyPr wrap="none" anchor="t">
              <a:spAutoFit/>
            </a:bodyPr>
            <a:p>
              <a:r>
                <a:rPr lang="zh-TW" altLang="en-US" sz="2400" b="1" dirty="0">
                  <a:solidFill>
                    <a:srgbClr val="0000FF"/>
                  </a:solidFill>
                  <a:latin typeface="DFKai-SB" panose="03000509000000000000" pitchFamily="1" charset="-120"/>
                  <a:ea typeface="DFKai-SB" panose="03000509000000000000" pitchFamily="1" charset="-120"/>
                </a:rPr>
                <a:t>右       左</a:t>
              </a:r>
              <a:endParaRPr lang="zh-TW" altLang="en-US" sz="2400" b="1" dirty="0">
                <a:solidFill>
                  <a:srgbClr val="0000FF"/>
                </a:solidFill>
                <a:latin typeface="DFKai-SB" panose="03000509000000000000" pitchFamily="1" charset="-120"/>
                <a:ea typeface="DFKai-SB" panose="03000509000000000000" pitchFamily="1" charset="-120"/>
              </a:endParaRPr>
            </a:p>
          </p:txBody>
        </p:sp>
      </p:grpSp>
      <p:sp>
        <p:nvSpPr>
          <p:cNvPr id="22545" name="椭圆形标注 22544"/>
          <p:cNvSpPr/>
          <p:nvPr/>
        </p:nvSpPr>
        <p:spPr>
          <a:xfrm>
            <a:off x="444500" y="2222500"/>
            <a:ext cx="2178050" cy="4375150"/>
          </a:xfrm>
          <a:prstGeom prst="wedgeEllipseCallout">
            <a:avLst>
              <a:gd name="adj1" fmla="val 103569"/>
              <a:gd name="adj2" fmla="val -28412"/>
            </a:avLst>
          </a:prstGeom>
          <a:noFill/>
          <a:ln w="9525" cap="flat" cmpd="sng">
            <a:solidFill>
              <a:schemeClr val="tx1"/>
            </a:solidFill>
            <a:prstDash val="solid"/>
            <a:miter/>
            <a:headEnd type="none" w="med" len="med"/>
            <a:tailEnd type="none" w="med" len="med"/>
          </a:ln>
        </p:spPr>
        <p:txBody>
          <a:bodyPr wrap="none" anchor="ctr"/>
          <a:p>
            <a:pPr algn="ctr">
              <a:lnSpc>
                <a:spcPct val="80000"/>
              </a:lnSpc>
            </a:pPr>
            <a:r>
              <a:rPr lang="zh-CN" altLang="en-US" sz="2000" b="1" dirty="0">
                <a:solidFill>
                  <a:srgbClr val="0000FF"/>
                </a:solidFill>
                <a:latin typeface="Times New Roman" panose="02020603050405020304" pitchFamily="2" charset="0"/>
                <a:ea typeface="宋体" panose="02010600030101010101" pitchFamily="2" charset="-122"/>
              </a:rPr>
              <a:t>节奏</a:t>
            </a:r>
            <a:endParaRPr lang="zh-CN" altLang="en-US" sz="2000" b="1" dirty="0">
              <a:solidFill>
                <a:srgbClr val="0000FF"/>
              </a:solidFill>
              <a:latin typeface="Times New Roman" panose="02020603050405020304" pitchFamily="2" charset="0"/>
              <a:ea typeface="宋体" panose="02010600030101010101" pitchFamily="2" charset="-122"/>
            </a:endParaRPr>
          </a:p>
          <a:p>
            <a:pPr algn="ctr">
              <a:lnSpc>
                <a:spcPct val="80000"/>
              </a:lnSpc>
            </a:pPr>
            <a:r>
              <a:rPr lang="zh-TW" altLang="en-US" sz="2000" b="1" dirty="0">
                <a:solidFill>
                  <a:srgbClr val="0000FF"/>
                </a:solidFill>
                <a:latin typeface="Times New Roman" panose="02020603050405020304" pitchFamily="2" charset="0"/>
                <a:ea typeface="DFKai-SB" panose="03000509000000000000" pitchFamily="1" charset="-120"/>
              </a:rPr>
              <a:t> </a:t>
            </a:r>
            <a:r>
              <a:rPr lang="en-US" altLang="zh-CN" sz="2000" dirty="0">
                <a:solidFill>
                  <a:srgbClr val="0000FF"/>
                </a:solidFill>
                <a:latin typeface="Times New Roman" panose="02020603050405020304" pitchFamily="2" charset="0"/>
                <a:ea typeface="DFKai-SB" panose="03000509000000000000" pitchFamily="1" charset="-120"/>
              </a:rPr>
              <a:t>rhythm</a:t>
            </a:r>
            <a:endParaRPr lang="en-US" altLang="zh-CN"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zh-CN" altLang="en-US" sz="2000" b="1" dirty="0">
                <a:solidFill>
                  <a:srgbClr val="0000FF"/>
                </a:solidFill>
                <a:latin typeface="Times New Roman" panose="02020603050405020304" pitchFamily="2" charset="0"/>
                <a:ea typeface="宋体" panose="02010600030101010101" pitchFamily="2" charset="-122"/>
              </a:rPr>
              <a:t>空间感</a:t>
            </a:r>
            <a:r>
              <a:rPr lang="en-US" altLang="zh-CN" sz="2000" b="1" dirty="0">
                <a:solidFill>
                  <a:srgbClr val="0000FF"/>
                </a:solidFill>
                <a:latin typeface="Times New Roman" panose="02020603050405020304" pitchFamily="2" charset="0"/>
                <a:ea typeface="DFKai-SB" panose="03000509000000000000" pitchFamily="1" charset="-120"/>
              </a:rPr>
              <a:t> </a:t>
            </a:r>
            <a:endParaRPr lang="en-US" altLang="zh-CN"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en-US" altLang="zh-CN" sz="2000" dirty="0">
                <a:solidFill>
                  <a:srgbClr val="0000FF"/>
                </a:solidFill>
                <a:latin typeface="Times New Roman" panose="02020603050405020304" pitchFamily="2" charset="0"/>
                <a:ea typeface="DFKai-SB" panose="03000509000000000000" pitchFamily="1" charset="-120"/>
              </a:rPr>
              <a:t>spatial awareness</a:t>
            </a:r>
            <a:r>
              <a:rPr lang="en-US" altLang="zh-CN" sz="2000" b="1" dirty="0">
                <a:solidFill>
                  <a:srgbClr val="0000FF"/>
                </a:solidFill>
                <a:latin typeface="Times New Roman" panose="02020603050405020304" pitchFamily="2" charset="0"/>
                <a:ea typeface="DFKai-SB" panose="03000509000000000000" pitchFamily="1" charset="-120"/>
              </a:rPr>
              <a:t> </a:t>
            </a:r>
            <a:endParaRPr lang="en-US" altLang="zh-CN"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zh-CN" altLang="en-US" sz="2000" b="1" dirty="0">
                <a:solidFill>
                  <a:srgbClr val="0000FF"/>
                </a:solidFill>
                <a:latin typeface="Times New Roman" panose="02020603050405020304" pitchFamily="2" charset="0"/>
                <a:ea typeface="宋体" panose="02010600030101010101" pitchFamily="2" charset="-122"/>
              </a:rPr>
              <a:t>整体概念</a:t>
            </a:r>
            <a:endParaRPr lang="en-US" altLang="zh-CN" sz="2000" b="1" dirty="0">
              <a:solidFill>
                <a:srgbClr val="0000FF"/>
              </a:solidFill>
              <a:latin typeface="Times New Roman" panose="02020603050405020304" pitchFamily="2" charset="0"/>
              <a:ea typeface="宋体" panose="02010600030101010101" pitchFamily="2" charset="-122"/>
            </a:endParaRPr>
          </a:p>
          <a:p>
            <a:pPr algn="ctr">
              <a:lnSpc>
                <a:spcPct val="80000"/>
              </a:lnSpc>
            </a:pPr>
            <a:r>
              <a:rPr lang="en-US" altLang="zh-CN" sz="2000" dirty="0">
                <a:solidFill>
                  <a:srgbClr val="0000FF"/>
                </a:solidFill>
                <a:latin typeface="Times New Roman" panose="02020603050405020304" pitchFamily="2" charset="0"/>
                <a:ea typeface="DFKai-SB" panose="03000509000000000000" pitchFamily="1" charset="-120"/>
              </a:rPr>
              <a:t>Gestalt(whole picture)</a:t>
            </a:r>
            <a:endParaRPr lang="en-US" altLang="zh-CN"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zh-TW" altLang="en-US" sz="2000" b="1" dirty="0">
                <a:solidFill>
                  <a:srgbClr val="0000FF"/>
                </a:solidFill>
                <a:latin typeface="Times New Roman" panose="02020603050405020304" pitchFamily="2" charset="0"/>
                <a:ea typeface="DFKai-SB" panose="03000509000000000000" pitchFamily="1" charset="-120"/>
              </a:rPr>
              <a:t>想像</a:t>
            </a:r>
            <a:endParaRPr lang="zh-TW" altLang="en-US"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en-US" altLang="zh-CN" sz="2000" dirty="0">
                <a:solidFill>
                  <a:srgbClr val="0000FF"/>
                </a:solidFill>
                <a:latin typeface="Times New Roman" panose="02020603050405020304" pitchFamily="2" charset="0"/>
                <a:ea typeface="DFKai-SB" panose="03000509000000000000" pitchFamily="1" charset="-120"/>
              </a:rPr>
              <a:t>imagination</a:t>
            </a:r>
            <a:endParaRPr lang="en-US" altLang="zh-CN"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zh-TW" altLang="en-US" sz="2000" b="1" dirty="0">
                <a:solidFill>
                  <a:srgbClr val="0000FF"/>
                </a:solidFill>
                <a:latin typeface="Times New Roman" panose="02020603050405020304" pitchFamily="2" charset="0"/>
                <a:ea typeface="DFKai-SB" panose="03000509000000000000" pitchFamily="1" charset="-120"/>
              </a:rPr>
              <a:t>白日</a:t>
            </a:r>
            <a:r>
              <a:rPr lang="zh-CN" altLang="en-US" sz="2000" b="1" dirty="0">
                <a:solidFill>
                  <a:srgbClr val="0000FF"/>
                </a:solidFill>
                <a:latin typeface="Times New Roman" panose="02020603050405020304" pitchFamily="2" charset="0"/>
                <a:ea typeface="宋体" panose="02010600030101010101" pitchFamily="2" charset="-122"/>
              </a:rPr>
              <a:t>梦</a:t>
            </a:r>
            <a:endParaRPr lang="zh-CN" altLang="en-US" sz="2000" b="1" dirty="0">
              <a:solidFill>
                <a:srgbClr val="0000FF"/>
              </a:solidFill>
              <a:latin typeface="Times New Roman" panose="02020603050405020304" pitchFamily="2" charset="0"/>
              <a:ea typeface="宋体" panose="02010600030101010101" pitchFamily="2" charset="-122"/>
            </a:endParaRPr>
          </a:p>
          <a:p>
            <a:pPr algn="ctr">
              <a:lnSpc>
                <a:spcPct val="80000"/>
              </a:lnSpc>
            </a:pPr>
            <a:r>
              <a:rPr lang="en-US" altLang="zh-CN" sz="2000" dirty="0">
                <a:solidFill>
                  <a:srgbClr val="0000FF"/>
                </a:solidFill>
                <a:latin typeface="Times New Roman" panose="02020603050405020304" pitchFamily="2" charset="0"/>
                <a:ea typeface="DFKai-SB" panose="03000509000000000000" pitchFamily="1" charset="-120"/>
              </a:rPr>
              <a:t>daydreaming</a:t>
            </a:r>
            <a:endParaRPr lang="en-US" altLang="zh-CN"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zh-TW" altLang="en-US" sz="2000" b="1" dirty="0">
                <a:solidFill>
                  <a:srgbClr val="0000FF"/>
                </a:solidFill>
                <a:latin typeface="Times New Roman" panose="02020603050405020304" pitchFamily="2" charset="0"/>
                <a:ea typeface="DFKai-SB" panose="03000509000000000000" pitchFamily="1" charset="-120"/>
              </a:rPr>
              <a:t>顏色</a:t>
            </a:r>
            <a:endParaRPr lang="zh-TW" altLang="en-US"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en-US" altLang="zh-CN" sz="2000" dirty="0">
                <a:solidFill>
                  <a:srgbClr val="0000FF"/>
                </a:solidFill>
                <a:latin typeface="Times New Roman" panose="02020603050405020304" pitchFamily="2" charset="0"/>
                <a:ea typeface="DFKai-SB" panose="03000509000000000000" pitchFamily="1" charset="-120"/>
              </a:rPr>
              <a:t>colour</a:t>
            </a:r>
            <a:endParaRPr lang="en-US" altLang="zh-CN"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zh-TW" altLang="en-US" sz="2000" b="1" dirty="0">
                <a:solidFill>
                  <a:srgbClr val="0000FF"/>
                </a:solidFill>
                <a:latin typeface="Times New Roman" panose="02020603050405020304" pitchFamily="2" charset="0"/>
                <a:ea typeface="DFKai-SB" panose="03000509000000000000" pitchFamily="1" charset="-120"/>
              </a:rPr>
              <a:t>大小</a:t>
            </a:r>
            <a:endParaRPr lang="zh-TW" altLang="en-US"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en-US" altLang="zh-CN" sz="2000" dirty="0">
                <a:solidFill>
                  <a:srgbClr val="0000FF"/>
                </a:solidFill>
                <a:latin typeface="Times New Roman" panose="02020603050405020304" pitchFamily="2" charset="0"/>
                <a:ea typeface="DFKai-SB" panose="03000509000000000000" pitchFamily="1" charset="-120"/>
              </a:rPr>
              <a:t>dimension</a:t>
            </a:r>
            <a:endParaRPr lang="en-US" altLang="zh-CN" sz="2000" dirty="0">
              <a:solidFill>
                <a:srgbClr val="0000FF"/>
              </a:solidFill>
              <a:latin typeface="Times New Roman" panose="02020603050405020304" pitchFamily="2" charset="0"/>
              <a:ea typeface="DFKai-SB" panose="03000509000000000000" pitchFamily="1" charset="-120"/>
            </a:endParaRPr>
          </a:p>
        </p:txBody>
      </p:sp>
      <p:sp>
        <p:nvSpPr>
          <p:cNvPr id="22546" name="椭圆形标注 22545"/>
          <p:cNvSpPr/>
          <p:nvPr/>
        </p:nvSpPr>
        <p:spPr>
          <a:xfrm flipH="1">
            <a:off x="6227763" y="2060575"/>
            <a:ext cx="2178050" cy="4394200"/>
          </a:xfrm>
          <a:prstGeom prst="wedgeEllipseCallout">
            <a:avLst>
              <a:gd name="adj1" fmla="val 98468"/>
              <a:gd name="adj2" fmla="val -29264"/>
            </a:avLst>
          </a:prstGeom>
          <a:noFill/>
          <a:ln w="9525" cap="flat" cmpd="sng">
            <a:solidFill>
              <a:schemeClr val="tx1"/>
            </a:solidFill>
            <a:prstDash val="solid"/>
            <a:miter/>
            <a:headEnd type="none" w="med" len="med"/>
            <a:tailEnd type="none" w="med" len="med"/>
          </a:ln>
        </p:spPr>
        <p:txBody>
          <a:bodyPr wrap="none" anchor="ctr"/>
          <a:p>
            <a:pPr algn="ctr">
              <a:lnSpc>
                <a:spcPct val="80000"/>
              </a:lnSpc>
            </a:pPr>
            <a:r>
              <a:rPr lang="zh-TW" altLang="en-US" sz="2000" b="1" dirty="0">
                <a:solidFill>
                  <a:srgbClr val="0000FF"/>
                </a:solidFill>
                <a:latin typeface="Times New Roman" panose="02020603050405020304" pitchFamily="2" charset="0"/>
                <a:ea typeface="DFKai-SB" panose="03000509000000000000" pitchFamily="1" charset="-120"/>
              </a:rPr>
              <a:t>文字</a:t>
            </a:r>
            <a:endParaRPr lang="zh-TW" altLang="en-US"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zh-TW" altLang="en-US" sz="2000" b="1" dirty="0">
                <a:solidFill>
                  <a:srgbClr val="0000FF"/>
                </a:solidFill>
                <a:latin typeface="Times New Roman" panose="02020603050405020304" pitchFamily="2" charset="0"/>
                <a:ea typeface="DFKai-SB" panose="03000509000000000000" pitchFamily="1" charset="-120"/>
              </a:rPr>
              <a:t> </a:t>
            </a:r>
            <a:r>
              <a:rPr lang="en-US" altLang="zh-CN" sz="2000" dirty="0">
                <a:solidFill>
                  <a:srgbClr val="0000FF"/>
                </a:solidFill>
                <a:latin typeface="Times New Roman" panose="02020603050405020304" pitchFamily="2" charset="0"/>
                <a:ea typeface="DFKai-SB" panose="03000509000000000000" pitchFamily="1" charset="-120"/>
              </a:rPr>
              <a:t>words</a:t>
            </a:r>
            <a:endParaRPr lang="en-US" altLang="zh-CN"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zh-CN" altLang="en-US" sz="2000" b="1" dirty="0">
                <a:solidFill>
                  <a:srgbClr val="0000FF"/>
                </a:solidFill>
                <a:latin typeface="Times New Roman" panose="02020603050405020304" pitchFamily="2" charset="0"/>
                <a:ea typeface="宋体" panose="02010600030101010101" pitchFamily="2" charset="-122"/>
              </a:rPr>
              <a:t>逻辑</a:t>
            </a:r>
            <a:r>
              <a:rPr lang="zh-TW" altLang="en-US" sz="2000" b="1" dirty="0">
                <a:solidFill>
                  <a:srgbClr val="0000FF"/>
                </a:solidFill>
                <a:latin typeface="Times New Roman" panose="02020603050405020304" pitchFamily="2" charset="0"/>
                <a:ea typeface="DFKai-SB" panose="03000509000000000000" pitchFamily="1" charset="-120"/>
              </a:rPr>
              <a:t> </a:t>
            </a:r>
            <a:endParaRPr lang="zh-TW" altLang="en-US"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en-US" altLang="zh-CN" sz="2000" dirty="0">
                <a:solidFill>
                  <a:srgbClr val="0000FF"/>
                </a:solidFill>
                <a:latin typeface="Times New Roman" panose="02020603050405020304" pitchFamily="2" charset="0"/>
                <a:ea typeface="DFKai-SB" panose="03000509000000000000" pitchFamily="1" charset="-120"/>
              </a:rPr>
              <a:t>logic</a:t>
            </a:r>
            <a:r>
              <a:rPr lang="en-US" altLang="zh-CN" sz="2000" b="1" dirty="0">
                <a:solidFill>
                  <a:srgbClr val="0000FF"/>
                </a:solidFill>
                <a:latin typeface="Times New Roman" panose="02020603050405020304" pitchFamily="2" charset="0"/>
                <a:ea typeface="DFKai-SB" panose="03000509000000000000" pitchFamily="1" charset="-120"/>
              </a:rPr>
              <a:t> </a:t>
            </a:r>
            <a:endParaRPr lang="en-US" altLang="zh-CN"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zh-CN" altLang="en-US" sz="2000" b="1" dirty="0">
                <a:solidFill>
                  <a:srgbClr val="0000FF"/>
                </a:solidFill>
                <a:latin typeface="Times New Roman" panose="02020603050405020304" pitchFamily="2" charset="0"/>
                <a:ea typeface="宋体" panose="02010600030101010101" pitchFamily="2" charset="-122"/>
              </a:rPr>
              <a:t>数</a:t>
            </a:r>
            <a:r>
              <a:rPr lang="zh-TW" altLang="en-US" sz="2000" b="1" dirty="0">
                <a:solidFill>
                  <a:srgbClr val="0000FF"/>
                </a:solidFill>
                <a:latin typeface="Times New Roman" panose="02020603050405020304" pitchFamily="2" charset="0"/>
                <a:ea typeface="DFKai-SB" panose="03000509000000000000" pitchFamily="1" charset="-120"/>
              </a:rPr>
              <a:t>字</a:t>
            </a:r>
            <a:endParaRPr lang="zh-TW" altLang="en-US"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en-US" altLang="zh-CN" sz="2000" dirty="0">
                <a:solidFill>
                  <a:srgbClr val="0000FF"/>
                </a:solidFill>
                <a:latin typeface="Times New Roman" panose="02020603050405020304" pitchFamily="2" charset="0"/>
                <a:ea typeface="DFKai-SB" panose="03000509000000000000" pitchFamily="1" charset="-120"/>
              </a:rPr>
              <a:t>numbers</a:t>
            </a:r>
            <a:endParaRPr lang="en-US" altLang="zh-CN"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zh-TW" altLang="en-US" sz="2000" b="1" dirty="0">
                <a:solidFill>
                  <a:srgbClr val="0000FF"/>
                </a:solidFill>
                <a:latin typeface="Times New Roman" panose="02020603050405020304" pitchFamily="2" charset="0"/>
                <a:ea typeface="DFKai-SB" panose="03000509000000000000" pitchFamily="1" charset="-120"/>
              </a:rPr>
              <a:t>順序</a:t>
            </a:r>
            <a:endParaRPr lang="zh-TW" altLang="en-US"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en-US" altLang="zh-CN" sz="2000" dirty="0">
                <a:solidFill>
                  <a:srgbClr val="0000FF"/>
                </a:solidFill>
                <a:latin typeface="Times New Roman" panose="02020603050405020304" pitchFamily="2" charset="0"/>
                <a:ea typeface="DFKai-SB" panose="03000509000000000000" pitchFamily="1" charset="-120"/>
              </a:rPr>
              <a:t>sequence</a:t>
            </a:r>
            <a:endParaRPr lang="en-US" altLang="zh-CN"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zh-CN" altLang="en-US" sz="2000" b="1" dirty="0">
                <a:solidFill>
                  <a:srgbClr val="0000FF"/>
                </a:solidFill>
                <a:latin typeface="Times New Roman" panose="02020603050405020304" pitchFamily="2" charset="0"/>
                <a:ea typeface="宋体" panose="02010600030101010101" pitchFamily="2" charset="-122"/>
              </a:rPr>
              <a:t>线性</a:t>
            </a:r>
            <a:endParaRPr lang="zh-CN" altLang="en-US" sz="2000" b="1" dirty="0">
              <a:solidFill>
                <a:srgbClr val="0000FF"/>
              </a:solidFill>
              <a:latin typeface="Times New Roman" panose="02020603050405020304" pitchFamily="2" charset="0"/>
              <a:ea typeface="宋体" panose="02010600030101010101" pitchFamily="2" charset="-122"/>
            </a:endParaRPr>
          </a:p>
          <a:p>
            <a:pPr algn="ctr">
              <a:lnSpc>
                <a:spcPct val="80000"/>
              </a:lnSpc>
            </a:pPr>
            <a:r>
              <a:rPr lang="en-US" altLang="zh-CN" sz="2000" dirty="0">
                <a:solidFill>
                  <a:srgbClr val="0000FF"/>
                </a:solidFill>
                <a:latin typeface="Times New Roman" panose="02020603050405020304" pitchFamily="2" charset="0"/>
                <a:ea typeface="DFKai-SB" panose="03000509000000000000" pitchFamily="1" charset="-120"/>
              </a:rPr>
              <a:t>linearity</a:t>
            </a:r>
            <a:endParaRPr lang="en-US" altLang="zh-CN"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zh-TW" altLang="en-US" sz="2000" b="1" dirty="0">
                <a:solidFill>
                  <a:srgbClr val="0000FF"/>
                </a:solidFill>
                <a:latin typeface="Times New Roman" panose="02020603050405020304" pitchFamily="2" charset="0"/>
                <a:ea typeface="DFKai-SB" panose="03000509000000000000" pitchFamily="1" charset="-120"/>
              </a:rPr>
              <a:t>分析</a:t>
            </a:r>
            <a:endParaRPr lang="zh-TW" altLang="en-US"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en-US" altLang="zh-CN" sz="2000" dirty="0">
                <a:solidFill>
                  <a:srgbClr val="0000FF"/>
                </a:solidFill>
                <a:latin typeface="Times New Roman" panose="02020603050405020304" pitchFamily="2" charset="0"/>
                <a:ea typeface="DFKai-SB" panose="03000509000000000000" pitchFamily="1" charset="-120"/>
              </a:rPr>
              <a:t>analysis</a:t>
            </a:r>
            <a:endParaRPr lang="en-US" altLang="zh-CN" sz="2000" b="1" dirty="0">
              <a:solidFill>
                <a:srgbClr val="0000FF"/>
              </a:solidFill>
              <a:latin typeface="Times New Roman" panose="02020603050405020304" pitchFamily="2" charset="0"/>
              <a:ea typeface="DFKai-SB" panose="03000509000000000000" pitchFamily="1" charset="-120"/>
            </a:endParaRPr>
          </a:p>
          <a:p>
            <a:pPr algn="ctr">
              <a:lnSpc>
                <a:spcPct val="80000"/>
              </a:lnSpc>
            </a:pPr>
            <a:r>
              <a:rPr lang="zh-CN" altLang="en-US" sz="2000" b="1" dirty="0">
                <a:solidFill>
                  <a:srgbClr val="0000FF"/>
                </a:solidFill>
                <a:latin typeface="Times New Roman" panose="02020603050405020304" pitchFamily="2" charset="0"/>
                <a:ea typeface="宋体" panose="02010600030101010101" pitchFamily="2" charset="-122"/>
              </a:rPr>
              <a:t>清单</a:t>
            </a:r>
            <a:endParaRPr lang="zh-CN" altLang="en-US" sz="2000" b="1" dirty="0">
              <a:solidFill>
                <a:srgbClr val="0000FF"/>
              </a:solidFill>
              <a:latin typeface="Times New Roman" panose="02020603050405020304" pitchFamily="2" charset="0"/>
              <a:ea typeface="宋体" panose="02010600030101010101" pitchFamily="2" charset="-122"/>
            </a:endParaRPr>
          </a:p>
          <a:p>
            <a:pPr algn="ctr">
              <a:lnSpc>
                <a:spcPct val="80000"/>
              </a:lnSpc>
            </a:pPr>
            <a:r>
              <a:rPr lang="en-US" altLang="zh-CN" sz="2000" dirty="0">
                <a:solidFill>
                  <a:srgbClr val="0000FF"/>
                </a:solidFill>
                <a:latin typeface="Times New Roman" panose="02020603050405020304" pitchFamily="2" charset="0"/>
                <a:ea typeface="DFKai-SB" panose="03000509000000000000" pitchFamily="1" charset="-120"/>
              </a:rPr>
              <a:t>lists</a:t>
            </a:r>
            <a:endParaRPr lang="en-US" altLang="zh-CN" sz="2000" dirty="0">
              <a:solidFill>
                <a:srgbClr val="0000FF"/>
              </a:solidFill>
              <a:latin typeface="Times New Roman" panose="02020603050405020304" pitchFamily="2" charset="0"/>
              <a:ea typeface="DFKai-SB" panose="03000509000000000000" pitchFamily="1" charset="-12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标题 23553"/>
          <p:cNvSpPr>
            <a:spLocks noGrp="1"/>
          </p:cNvSpPr>
          <p:nvPr>
            <p:ph type="title"/>
          </p:nvPr>
        </p:nvSpPr>
        <p:spPr>
          <a:xfrm>
            <a:off x="1187450" y="908050"/>
            <a:ext cx="6049963" cy="674688"/>
          </a:xfrm>
          <a:ln/>
        </p:spPr>
        <p:txBody>
          <a:bodyPr anchor="b"/>
          <a:p>
            <a:r>
              <a:rPr lang="en-US" altLang="zh-CN" sz="3600">
                <a:ea typeface="宋体" panose="02010600030101010101" pitchFamily="2" charset="-122"/>
              </a:rPr>
              <a:t> </a:t>
            </a:r>
            <a:r>
              <a:rPr lang="zh-CN" altLang="en-US" sz="3600">
                <a:ea typeface="宋体" panose="02010600030101010101" pitchFamily="2" charset="-122"/>
              </a:rPr>
              <a:t>脑神经细胞结构与思维导图</a:t>
            </a:r>
            <a:endParaRPr lang="zh-CN" altLang="en-US" sz="3600">
              <a:ea typeface="宋体" panose="02010600030101010101" pitchFamily="2" charset="-122"/>
            </a:endParaRPr>
          </a:p>
        </p:txBody>
      </p:sp>
      <p:pic>
        <p:nvPicPr>
          <p:cNvPr id="23555" name="图片 23554" descr="neure"/>
          <p:cNvPicPr>
            <a:picLocks noChangeAspect="1"/>
          </p:cNvPicPr>
          <p:nvPr/>
        </p:nvPicPr>
        <p:blipFill>
          <a:blip r:embed="rId1"/>
          <a:stretch>
            <a:fillRect/>
          </a:stretch>
        </p:blipFill>
        <p:spPr>
          <a:xfrm>
            <a:off x="2987675" y="1628775"/>
            <a:ext cx="3025775" cy="2289175"/>
          </a:xfrm>
          <a:prstGeom prst="rect">
            <a:avLst/>
          </a:prstGeom>
          <a:noFill/>
          <a:ln w="9525">
            <a:noFill/>
          </a:ln>
        </p:spPr>
      </p:pic>
      <p:pic>
        <p:nvPicPr>
          <p:cNvPr id="23556" name="图片 23555" descr="MINDMAP2"/>
          <p:cNvPicPr>
            <a:picLocks noChangeAspect="1"/>
          </p:cNvPicPr>
          <p:nvPr/>
        </p:nvPicPr>
        <p:blipFill>
          <a:blip r:embed="rId2"/>
          <a:stretch>
            <a:fillRect/>
          </a:stretch>
        </p:blipFill>
        <p:spPr>
          <a:xfrm>
            <a:off x="5795963" y="3933825"/>
            <a:ext cx="2951162" cy="2682875"/>
          </a:xfrm>
          <a:prstGeom prst="rect">
            <a:avLst/>
          </a:prstGeom>
          <a:noFill/>
          <a:ln w="9525">
            <a:noFill/>
          </a:ln>
        </p:spPr>
      </p:pic>
      <p:pic>
        <p:nvPicPr>
          <p:cNvPr id="23557" name="图片 23556" descr="mindmap1"/>
          <p:cNvPicPr>
            <a:picLocks noChangeAspect="1"/>
          </p:cNvPicPr>
          <p:nvPr/>
        </p:nvPicPr>
        <p:blipFill>
          <a:blip r:embed="rId3"/>
          <a:stretch>
            <a:fillRect/>
          </a:stretch>
        </p:blipFill>
        <p:spPr>
          <a:xfrm>
            <a:off x="539750" y="4005263"/>
            <a:ext cx="2663825" cy="2492375"/>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标题 24577"/>
          <p:cNvSpPr>
            <a:spLocks noGrp="1"/>
          </p:cNvSpPr>
          <p:nvPr>
            <p:ph type="title"/>
          </p:nvPr>
        </p:nvSpPr>
        <p:spPr>
          <a:ln/>
        </p:spPr>
        <p:txBody>
          <a:bodyPr anchor="b"/>
          <a:p>
            <a:pPr algn="ctr"/>
            <a:r>
              <a:rPr lang="zh-CN" altLang="en-US" sz="4400">
                <a:ea typeface="宋体" panose="02010600030101010101" pitchFamily="2" charset="-122"/>
              </a:rPr>
              <a:t>两种不同性质的思维</a:t>
            </a:r>
            <a:endParaRPr lang="zh-CN" altLang="en-US" sz="4400">
              <a:ea typeface="宋体" panose="02010600030101010101" pitchFamily="2" charset="-122"/>
            </a:endParaRPr>
          </a:p>
        </p:txBody>
      </p:sp>
      <p:sp>
        <p:nvSpPr>
          <p:cNvPr id="24579" name="文本占位符 24578"/>
          <p:cNvSpPr>
            <a:spLocks noGrp="1"/>
          </p:cNvSpPr>
          <p:nvPr>
            <p:ph type="body" idx="1"/>
          </p:nvPr>
        </p:nvSpPr>
        <p:spPr>
          <a:xfrm>
            <a:off x="1454150" y="1470025"/>
            <a:ext cx="4695825" cy="1630363"/>
          </a:xfrm>
          <a:ln/>
        </p:spPr>
        <p:txBody>
          <a:bodyPr/>
          <a:p>
            <a:r>
              <a:rPr lang="en-US" altLang="zh-CN" sz="3600" b="1" dirty="0">
                <a:ea typeface="宋体" panose="02010600030101010101" pitchFamily="2" charset="-122"/>
              </a:rPr>
              <a:t>-</a:t>
            </a:r>
            <a:r>
              <a:rPr lang="zh-CN" altLang="en-US" sz="3600" b="1" dirty="0">
                <a:ea typeface="宋体" panose="02010600030101010101" pitchFamily="2" charset="-122"/>
              </a:rPr>
              <a:t>线性思维</a:t>
            </a:r>
            <a:endParaRPr lang="zh-CN" altLang="en-US" sz="3600" b="1" dirty="0">
              <a:ea typeface="宋体" panose="02010600030101010101" pitchFamily="2" charset="-122"/>
            </a:endParaRPr>
          </a:p>
          <a:p>
            <a:r>
              <a:rPr lang="en-US" altLang="zh-CN" sz="3600" b="1" dirty="0">
                <a:ea typeface="宋体" panose="02010600030101010101" pitchFamily="2" charset="-122"/>
              </a:rPr>
              <a:t>-</a:t>
            </a:r>
            <a:r>
              <a:rPr lang="zh-CN" altLang="en-US" sz="3600" b="1" dirty="0">
                <a:ea typeface="宋体" panose="02010600030101010101" pitchFamily="2" charset="-122"/>
              </a:rPr>
              <a:t>放射性思维</a:t>
            </a:r>
            <a:endParaRPr lang="zh-CN" altLang="en-US" sz="3600" b="1" dirty="0">
              <a:ea typeface="宋体" panose="02010600030101010101" pitchFamily="2" charset="-122"/>
            </a:endParaRPr>
          </a:p>
          <a:p>
            <a:pPr>
              <a:buNone/>
            </a:pPr>
            <a:endParaRPr lang="en-US" altLang="zh-CN" sz="3600" b="1" dirty="0">
              <a:ea typeface="宋体" panose="02010600030101010101" pitchFamily="2" charset="-122"/>
            </a:endParaRPr>
          </a:p>
        </p:txBody>
      </p:sp>
      <p:sp>
        <p:nvSpPr>
          <p:cNvPr id="24580" name="文本框 24579"/>
          <p:cNvSpPr txBox="1"/>
          <p:nvPr/>
        </p:nvSpPr>
        <p:spPr>
          <a:xfrm>
            <a:off x="684213" y="4221163"/>
            <a:ext cx="7632700" cy="1066800"/>
          </a:xfrm>
          <a:prstGeom prst="rect">
            <a:avLst/>
          </a:prstGeom>
          <a:noFill/>
          <a:ln w="9525">
            <a:noFill/>
          </a:ln>
        </p:spPr>
        <p:txBody>
          <a:bodyPr>
            <a:spAutoFit/>
          </a:bodyPr>
          <a:p>
            <a:r>
              <a:rPr lang="zh-CN" altLang="en-US" sz="3200" b="1" dirty="0">
                <a:solidFill>
                  <a:srgbClr val="003399"/>
                </a:solidFill>
                <a:latin typeface="楷体_GB2312" pitchFamily="1" charset="-122"/>
                <a:ea typeface="楷体_GB2312" pitchFamily="1" charset="-122"/>
              </a:rPr>
              <a:t>     大脑本质上是关键词概念以相互关联与综合的方式思维的。</a:t>
            </a:r>
            <a:endParaRPr lang="zh-CN" altLang="en-US" sz="3200" b="1" dirty="0">
              <a:solidFill>
                <a:srgbClr val="003399"/>
              </a:solidFill>
              <a:latin typeface="楷体_GB2312" pitchFamily="1" charset="-122"/>
              <a:ea typeface="楷体_GB2312" pitchFamily="1"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标题 25601"/>
          <p:cNvSpPr>
            <a:spLocks noGrp="1"/>
          </p:cNvSpPr>
          <p:nvPr>
            <p:ph type="title"/>
          </p:nvPr>
        </p:nvSpPr>
        <p:spPr>
          <a:ln/>
        </p:spPr>
        <p:txBody>
          <a:bodyPr anchor="b"/>
          <a:p>
            <a:endParaRPr>
              <a:ea typeface="宋体" panose="02010600030101010101" pitchFamily="2" charset="-122"/>
            </a:endParaRPr>
          </a:p>
        </p:txBody>
      </p:sp>
      <p:sp>
        <p:nvSpPr>
          <p:cNvPr id="25603" name="文本占位符 25602"/>
          <p:cNvSpPr>
            <a:spLocks noGrp="1"/>
          </p:cNvSpPr>
          <p:nvPr>
            <p:ph type="body" idx="1"/>
          </p:nvPr>
        </p:nvSpPr>
        <p:spPr>
          <a:xfrm>
            <a:off x="1239838" y="1390650"/>
            <a:ext cx="7192962" cy="4010025"/>
          </a:xfrm>
          <a:ln/>
        </p:spPr>
        <p:txBody>
          <a:bodyPr/>
          <a:p>
            <a:r>
              <a:rPr lang="zh-CN" altLang="en-US" b="1">
                <a:ea typeface="楷体_GB2312" pitchFamily="1" charset="-122"/>
              </a:rPr>
              <a:t>管理混乱的思维</a:t>
            </a:r>
            <a:endParaRPr lang="zh-CN" altLang="en-US" b="1">
              <a:ea typeface="楷体_GB2312" pitchFamily="1" charset="-122"/>
            </a:endParaRPr>
          </a:p>
          <a:p>
            <a:r>
              <a:rPr lang="zh-CN" altLang="en-US" b="1">
                <a:ea typeface="楷体_GB2312" pitchFamily="1" charset="-122"/>
              </a:rPr>
              <a:t>让思考变得有序、高效</a:t>
            </a:r>
            <a:endParaRPr lang="zh-CN" altLang="en-US" b="1">
              <a:ea typeface="楷体_GB2312" pitchFamily="1" charset="-122"/>
            </a:endParaRPr>
          </a:p>
          <a:p>
            <a:r>
              <a:rPr lang="zh-CN" altLang="en-US" b="1">
                <a:ea typeface="楷体_GB2312" pitchFamily="1" charset="-122"/>
              </a:rPr>
              <a:t>避免冲突</a:t>
            </a:r>
            <a:endParaRPr lang="zh-CN" altLang="en-US" b="1">
              <a:ea typeface="楷体_GB2312" pitchFamily="1" charset="-122"/>
            </a:endParaRPr>
          </a:p>
          <a:p>
            <a:r>
              <a:rPr lang="zh-CN" altLang="en-US" b="1">
                <a:ea typeface="楷体_GB2312" pitchFamily="1" charset="-122"/>
              </a:rPr>
              <a:t>激发创造力</a:t>
            </a:r>
            <a:endParaRPr lang="zh-CN" altLang="en-US" b="1">
              <a:ea typeface="楷体_GB2312" pitchFamily="1" charset="-122"/>
            </a:endParaRPr>
          </a:p>
          <a:p>
            <a:r>
              <a:rPr lang="zh-CN" altLang="en-US" b="1">
                <a:solidFill>
                  <a:srgbClr val="FF0000"/>
                </a:solidFill>
                <a:ea typeface="楷体_GB2312" pitchFamily="1" charset="-122"/>
              </a:rPr>
              <a:t>善用工具可以使我们走的更快、更远。</a:t>
            </a:r>
            <a:endParaRPr lang="zh-CN" altLang="en-US" b="1">
              <a:solidFill>
                <a:srgbClr val="FF0000"/>
              </a:solidFill>
              <a:ea typeface="楷体_GB2312" pitchFamily="1"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文本占位符 26625"/>
          <p:cNvSpPr>
            <a:spLocks noGrp="1"/>
          </p:cNvSpPr>
          <p:nvPr>
            <p:ph type="body" idx="1"/>
          </p:nvPr>
        </p:nvSpPr>
        <p:spPr>
          <a:xfrm>
            <a:off x="468313" y="1844675"/>
            <a:ext cx="8437562" cy="2374900"/>
          </a:xfrm>
          <a:ln/>
        </p:spPr>
        <p:txBody>
          <a:bodyPr/>
          <a:p>
            <a:endParaRPr lang="en-US" altLang="zh-CN" b="1">
              <a:ea typeface="宋体" panose="02010600030101010101" pitchFamily="2" charset="-122"/>
            </a:endParaRPr>
          </a:p>
          <a:p>
            <a:endParaRPr lang="en-US" altLang="zh-CN" b="1">
              <a:ea typeface="宋体" panose="02010600030101010101" pitchFamily="2" charset="-122"/>
            </a:endParaRPr>
          </a:p>
          <a:p>
            <a:pPr algn="ctr">
              <a:buNone/>
            </a:pPr>
            <a:r>
              <a:rPr lang="zh-CN" altLang="en-US" sz="4400" b="1">
                <a:ea typeface="华文行楷" pitchFamily="2" charset="-122"/>
              </a:rPr>
              <a:t>思维导图绘制</a:t>
            </a:r>
            <a:endParaRPr lang="zh-CN" altLang="en-US" sz="4400" b="1">
              <a:ea typeface="华文行楷" pitchFamily="2"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标题 27649"/>
          <p:cNvSpPr>
            <a:spLocks noGrp="1"/>
          </p:cNvSpPr>
          <p:nvPr>
            <p:ph type="title"/>
          </p:nvPr>
        </p:nvSpPr>
        <p:spPr>
          <a:ln/>
        </p:spPr>
        <p:txBody>
          <a:bodyPr anchor="b"/>
          <a:p>
            <a:pPr algn="ctr"/>
            <a:r>
              <a:rPr lang="zh-CN" altLang="en-US" sz="3600">
                <a:ea typeface="宋体" panose="02010600030101010101" pitchFamily="2" charset="-122"/>
              </a:rPr>
              <a:t>例：</a:t>
            </a:r>
            <a:endParaRPr lang="zh-CN" altLang="en-US" sz="3600">
              <a:ea typeface="宋体" panose="02010600030101010101" pitchFamily="2" charset="-122"/>
            </a:endParaRPr>
          </a:p>
        </p:txBody>
      </p:sp>
      <p:sp>
        <p:nvSpPr>
          <p:cNvPr id="27651" name="文本占位符 27650"/>
          <p:cNvSpPr>
            <a:spLocks noGrp="1"/>
          </p:cNvSpPr>
          <p:nvPr>
            <p:ph type="body" idx="1"/>
          </p:nvPr>
        </p:nvSpPr>
        <p:spPr>
          <a:ln/>
        </p:spPr>
        <p:txBody>
          <a:bodyPr/>
          <a:p>
            <a:r>
              <a:rPr lang="zh-CN" altLang="en-US" dirty="0">
                <a:ea typeface="宋体" panose="02010600030101010101" pitchFamily="2" charset="-122"/>
              </a:rPr>
              <a:t>阅读下面黑体的词汇，然后立刻闭上眼睛，持续</a:t>
            </a:r>
            <a:r>
              <a:rPr lang="en-US" altLang="zh-CN" dirty="0">
                <a:ea typeface="宋体" panose="02010600030101010101" pitchFamily="2" charset="-122"/>
              </a:rPr>
              <a:t>30</a:t>
            </a:r>
            <a:r>
              <a:rPr lang="zh-CN" altLang="en-US" dirty="0">
                <a:ea typeface="宋体" panose="02010600030101010101" pitchFamily="2" charset="-122"/>
              </a:rPr>
              <a:t>秒，思考它。</a:t>
            </a:r>
            <a:endParaRPr lang="zh-CN" altLang="en-US" b="1" dirty="0">
              <a:ea typeface="宋体" panose="02010600030101010101" pitchFamily="2" charset="-122"/>
            </a:endParaRPr>
          </a:p>
          <a:p>
            <a:pPr>
              <a:buNone/>
            </a:pPr>
            <a:r>
              <a:rPr lang="zh-CN" altLang="en-US" b="1" dirty="0">
                <a:ea typeface="宋体" panose="02010600030101010101" pitchFamily="2" charset="-122"/>
              </a:rPr>
              <a:t>　　　　　　　　　　　　</a:t>
            </a:r>
            <a:endParaRPr lang="zh-CN" altLang="en-US" b="1" dirty="0">
              <a:ea typeface="宋体" panose="02010600030101010101" pitchFamily="2" charset="-122"/>
            </a:endParaRPr>
          </a:p>
          <a:p>
            <a:pPr>
              <a:buNone/>
            </a:pPr>
            <a:endParaRPr lang="zh-CN" altLang="en-US" b="1" dirty="0">
              <a:ea typeface="宋体" panose="02010600030101010101" pitchFamily="2" charset="-122"/>
            </a:endParaRPr>
          </a:p>
          <a:p>
            <a:pPr>
              <a:buNone/>
            </a:pPr>
            <a:endParaRPr lang="zh-CN" altLang="en-US" b="1" dirty="0">
              <a:ea typeface="宋体" panose="02010600030101010101" pitchFamily="2" charset="-122"/>
            </a:endParaRPr>
          </a:p>
          <a:p>
            <a:pPr>
              <a:buNone/>
            </a:pPr>
            <a:r>
              <a:rPr lang="zh-CN" altLang="en-US" b="1" dirty="0">
                <a:ea typeface="宋体" panose="02010600030101010101" pitchFamily="2" charset="-122"/>
              </a:rPr>
              <a:t>　　　　　　          水果</a:t>
            </a:r>
            <a:endParaRPr lang="zh-CN" altLang="en-US" b="1" dirty="0">
              <a:ea typeface="宋体" panose="02010600030101010101" pitchFamily="2" charset="-122"/>
            </a:endParaRPr>
          </a:p>
        </p:txBody>
      </p:sp>
      <p:sp>
        <p:nvSpPr>
          <p:cNvPr id="27652" name="直接连接符 27651"/>
          <p:cNvSpPr/>
          <p:nvPr/>
        </p:nvSpPr>
        <p:spPr>
          <a:xfrm>
            <a:off x="2482850" y="3500438"/>
            <a:ext cx="3816350" cy="1800225"/>
          </a:xfrm>
          <a:prstGeom prst="line">
            <a:avLst/>
          </a:prstGeom>
          <a:ln w="28575" cap="flat" cmpd="sng">
            <a:solidFill>
              <a:schemeClr val="tx1"/>
            </a:solidFill>
            <a:prstDash val="solid"/>
            <a:headEnd type="arrow" w="med" len="med"/>
            <a:tailEnd type="arrow" w="med" len="med"/>
          </a:ln>
        </p:spPr>
      </p:sp>
      <p:sp>
        <p:nvSpPr>
          <p:cNvPr id="27653" name="直接连接符 27652"/>
          <p:cNvSpPr/>
          <p:nvPr/>
        </p:nvSpPr>
        <p:spPr>
          <a:xfrm flipV="1">
            <a:off x="2411413" y="3500438"/>
            <a:ext cx="3887787" cy="1944687"/>
          </a:xfrm>
          <a:prstGeom prst="line">
            <a:avLst/>
          </a:prstGeom>
          <a:ln w="28575" cap="flat" cmpd="sng">
            <a:solidFill>
              <a:schemeClr val="tx1"/>
            </a:solidFill>
            <a:prstDash val="solid"/>
            <a:headEnd type="triangle" w="med" len="med"/>
            <a:tailEnd type="triangle" w="med" len="med"/>
          </a:ln>
        </p:spPr>
      </p:sp>
      <p:sp>
        <p:nvSpPr>
          <p:cNvPr id="27654" name="直接连接符 27653"/>
          <p:cNvSpPr/>
          <p:nvPr/>
        </p:nvSpPr>
        <p:spPr>
          <a:xfrm>
            <a:off x="3203575" y="2995613"/>
            <a:ext cx="2519363" cy="2954337"/>
          </a:xfrm>
          <a:prstGeom prst="line">
            <a:avLst/>
          </a:prstGeom>
          <a:ln w="28575" cap="flat" cmpd="sng">
            <a:solidFill>
              <a:schemeClr val="tx1"/>
            </a:solidFill>
            <a:prstDash val="solid"/>
            <a:headEnd type="arrow" w="med" len="med"/>
            <a:tailEnd type="arrow" w="med" len="med"/>
          </a:ln>
        </p:spPr>
      </p:sp>
      <p:sp>
        <p:nvSpPr>
          <p:cNvPr id="27655" name="直接连接符 27654"/>
          <p:cNvSpPr/>
          <p:nvPr/>
        </p:nvSpPr>
        <p:spPr>
          <a:xfrm flipH="1">
            <a:off x="3275013" y="2995613"/>
            <a:ext cx="2160587" cy="2952750"/>
          </a:xfrm>
          <a:prstGeom prst="line">
            <a:avLst/>
          </a:prstGeom>
          <a:ln w="28575" cap="flat" cmpd="sng">
            <a:solidFill>
              <a:schemeClr val="tx1"/>
            </a:solidFill>
            <a:prstDash val="solid"/>
            <a:headEnd type="arrow" w="med" len="med"/>
            <a:tailEnd type="arrow" w="med" len="med"/>
          </a:ln>
        </p:spPr>
      </p:sp>
      <p:sp>
        <p:nvSpPr>
          <p:cNvPr id="27656" name="直接连接符 27655"/>
          <p:cNvSpPr/>
          <p:nvPr/>
        </p:nvSpPr>
        <p:spPr>
          <a:xfrm>
            <a:off x="2195513" y="4364038"/>
            <a:ext cx="4392612" cy="73025"/>
          </a:xfrm>
          <a:prstGeom prst="line">
            <a:avLst/>
          </a:prstGeom>
          <a:ln w="28575" cap="flat" cmpd="sng">
            <a:solidFill>
              <a:schemeClr val="tx1"/>
            </a:solidFill>
            <a:prstDash val="solid"/>
            <a:headEnd type="arrow" w="med" len="med"/>
            <a:tailEnd type="arrow" w="med" len="med"/>
          </a:ln>
        </p:spPr>
      </p:sp>
      <p:sp>
        <p:nvSpPr>
          <p:cNvPr id="27657" name="直接连接符 27656"/>
          <p:cNvSpPr/>
          <p:nvPr/>
        </p:nvSpPr>
        <p:spPr>
          <a:xfrm>
            <a:off x="4283075" y="2779713"/>
            <a:ext cx="73025" cy="3168650"/>
          </a:xfrm>
          <a:prstGeom prst="line">
            <a:avLst/>
          </a:prstGeom>
          <a:ln w="28575" cap="flat" cmpd="sng">
            <a:solidFill>
              <a:schemeClr val="tx1"/>
            </a:solidFill>
            <a:prstDash val="solid"/>
            <a:headEnd type="arrow" w="med" len="med"/>
            <a:tailEnd type="arrow" w="med" len="med"/>
          </a:ln>
        </p:spPr>
      </p:sp>
      <p:sp>
        <p:nvSpPr>
          <p:cNvPr id="27658" name="椭圆 27657"/>
          <p:cNvSpPr/>
          <p:nvPr/>
        </p:nvSpPr>
        <p:spPr>
          <a:xfrm>
            <a:off x="4211638" y="4292600"/>
            <a:ext cx="287337" cy="287338"/>
          </a:xfrm>
          <a:prstGeom prst="ellipse">
            <a:avLst/>
          </a:prstGeom>
          <a:solidFill>
            <a:srgbClr val="FF0000"/>
          </a:solidFill>
          <a:ln w="9525" cap="flat" cmpd="sng">
            <a:solidFill>
              <a:schemeClr val="tx1"/>
            </a:solidFill>
            <a:prstDash val="solid"/>
            <a:headEnd type="none" w="med" len="med"/>
            <a:tailEnd type="none" w="med" len="med"/>
          </a:ln>
        </p:spPr>
        <p:txBody>
          <a:bodyPr/>
          <a:p>
            <a:endParaRPr lang="zh-CN" altLang="en-US"/>
          </a:p>
        </p:txBody>
      </p:sp>
    </p:spTree>
  </p:cSld>
  <p:clrMapOvr>
    <a:masterClrMapping/>
  </p:clrMapOvr>
  <p:transition advClick="0" advTm="30000">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标题 28673"/>
          <p:cNvSpPr>
            <a:spLocks noGrp="1"/>
          </p:cNvSpPr>
          <p:nvPr>
            <p:ph type="title"/>
          </p:nvPr>
        </p:nvSpPr>
        <p:spPr>
          <a:ln/>
        </p:spPr>
        <p:txBody>
          <a:bodyPr anchor="b"/>
          <a:p>
            <a:endParaRPr sz="3600">
              <a:ea typeface="宋体" panose="02010600030101010101" pitchFamily="2" charset="-122"/>
            </a:endParaRPr>
          </a:p>
        </p:txBody>
      </p:sp>
      <p:sp>
        <p:nvSpPr>
          <p:cNvPr id="28675" name="文本占位符 28674"/>
          <p:cNvSpPr>
            <a:spLocks noGrp="1"/>
          </p:cNvSpPr>
          <p:nvPr>
            <p:ph type="body" idx="1"/>
          </p:nvPr>
        </p:nvSpPr>
        <p:spPr>
          <a:xfrm>
            <a:off x="409575" y="1049338"/>
            <a:ext cx="8266113" cy="5127625"/>
          </a:xfrm>
          <a:ln/>
        </p:spPr>
        <p:txBody>
          <a:bodyPr/>
          <a:p>
            <a:r>
              <a:rPr lang="zh-CN" altLang="en-US" b="1">
                <a:solidFill>
                  <a:schemeClr val="accent1"/>
                </a:solidFill>
                <a:ea typeface="宋体" panose="02010600030101010101" pitchFamily="2" charset="-122"/>
              </a:rPr>
              <a:t>第一阶段</a:t>
            </a:r>
            <a:endParaRPr lang="zh-CN" altLang="en-US" b="1">
              <a:solidFill>
                <a:schemeClr val="accent1"/>
              </a:solidFill>
              <a:ea typeface="宋体" panose="02010600030101010101" pitchFamily="2" charset="-122"/>
            </a:endParaRPr>
          </a:p>
          <a:p>
            <a:pPr>
              <a:buNone/>
            </a:pPr>
            <a:r>
              <a:rPr lang="zh-CN" altLang="en-US">
                <a:ea typeface="宋体" panose="02010600030101010101" pitchFamily="2" charset="-122"/>
              </a:rPr>
              <a:t>　　</a:t>
            </a:r>
            <a:r>
              <a:rPr lang="zh-CN" altLang="en-US" sz="2800" b="1">
                <a:ea typeface="宋体" panose="02010600030101010101" pitchFamily="2" charset="-122"/>
              </a:rPr>
              <a:t>先拿出一张白纸和一些水彩笔。把这张纸横放过来，这样宽度比较大一些、。在纸的中心，画出能够代表你心目中“水果”的图像。使用水彩笔，尽可能地任意发挥。现在，给这幅图贴上标签：“水果”。</a:t>
            </a:r>
            <a:endParaRPr lang="zh-CN" altLang="en-US" sz="2800" b="1">
              <a:ea typeface="宋体" panose="02010600030101010101" pitchFamily="2"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文本占位符 29697"/>
          <p:cNvSpPr>
            <a:spLocks noGrp="1"/>
          </p:cNvSpPr>
          <p:nvPr>
            <p:ph type="body" idx="1"/>
          </p:nvPr>
        </p:nvSpPr>
        <p:spPr>
          <a:xfrm>
            <a:off x="350838" y="1600200"/>
            <a:ext cx="8542337" cy="4997450"/>
          </a:xfrm>
          <a:ln/>
        </p:spPr>
        <p:txBody>
          <a:bodyPr/>
          <a:p>
            <a:r>
              <a:rPr lang="zh-CN" altLang="en-US" sz="2800" b="1">
                <a:solidFill>
                  <a:schemeClr val="accent2"/>
                </a:solidFill>
                <a:ea typeface="宋体" panose="02010600030101010101" pitchFamily="2" charset="-122"/>
              </a:rPr>
              <a:t>第二阶段</a:t>
            </a:r>
            <a:endParaRPr lang="zh-CN" altLang="en-US" sz="2800" b="1">
              <a:solidFill>
                <a:schemeClr val="accent2"/>
              </a:solidFill>
              <a:ea typeface="宋体" panose="02010600030101010101" pitchFamily="2" charset="-122"/>
            </a:endParaRPr>
          </a:p>
          <a:p>
            <a:pPr>
              <a:buNone/>
            </a:pPr>
            <a:r>
              <a:rPr lang="zh-CN" altLang="en-US" sz="2400">
                <a:ea typeface="宋体" panose="02010600030101010101" pitchFamily="2" charset="-122"/>
              </a:rPr>
              <a:t>　　</a:t>
            </a:r>
            <a:r>
              <a:rPr lang="zh-CN" altLang="en-US" sz="2400" b="1">
                <a:ea typeface="宋体" panose="02010600030101010101" pitchFamily="2" charset="-122"/>
              </a:rPr>
              <a:t>　</a:t>
            </a:r>
            <a:r>
              <a:rPr lang="zh-CN" altLang="en-US" sz="2400" b="1">
                <a:ea typeface="宋体" panose="02010600030101010101" pitchFamily="2" charset="-122"/>
              </a:rPr>
              <a:t>从“水果”图形中心开始，画一些向四周放射出来的粗线条。每一条线都使用不同的颜色。这些分支代表你关于“水果”的主要想法。在绘制思维导图的时候，你可以添加无数根线，但是，因为我们现在只是在做练习，所以我们把分支数量限制在五根以内。</a:t>
            </a:r>
            <a:endParaRPr lang="zh-CN" altLang="en-US" sz="2400" b="1">
              <a:ea typeface="宋体" panose="02010600030101010101" pitchFamily="2" charset="-122"/>
            </a:endParaRPr>
          </a:p>
          <a:p>
            <a:pPr>
              <a:buNone/>
            </a:pPr>
            <a:r>
              <a:rPr lang="zh-CN" altLang="en-US" sz="2400" b="1">
                <a:ea typeface="宋体" panose="02010600030101010101" pitchFamily="2" charset="-122"/>
              </a:rPr>
              <a:t>　　　在每一个分支上，用大号的字清楚地标上关键词，这样，当你想到“水果”这个概念时，这些关键词立刻就会从大脑里跳出来。</a:t>
            </a:r>
            <a:endParaRPr lang="zh-CN" altLang="en-US" sz="2400" b="1">
              <a:ea typeface="宋体" panose="02010600030101010101" pitchFamily="2" charset="-122"/>
            </a:endParaRPr>
          </a:p>
          <a:p>
            <a:pPr>
              <a:buNone/>
            </a:pPr>
            <a:r>
              <a:rPr lang="zh-CN" altLang="en-US" sz="2400" b="1">
                <a:ea typeface="宋体" panose="02010600030101010101" pitchFamily="2" charset="-122"/>
              </a:rPr>
              <a:t>　　　就像你看到的一样，此时此刻，你的思维导图基本上是由线和词汇组成的。那我们怎样才能改进它呢？</a:t>
            </a:r>
            <a:endParaRPr lang="zh-CN" altLang="en-US" sz="2400" b="1">
              <a:ea typeface="宋体" panose="02010600030101010101" pitchFamily="2" charset="-122"/>
            </a:endParaRPr>
          </a:p>
        </p:txBody>
      </p:sp>
      <p:sp>
        <p:nvSpPr>
          <p:cNvPr id="29699" name="文本框 29698"/>
          <p:cNvSpPr txBox="1"/>
          <p:nvPr/>
        </p:nvSpPr>
        <p:spPr>
          <a:xfrm>
            <a:off x="755650" y="6453188"/>
            <a:ext cx="7239000" cy="366712"/>
          </a:xfrm>
          <a:prstGeom prst="rect">
            <a:avLst/>
          </a:prstGeom>
          <a:noFill/>
          <a:ln w="9525">
            <a:noFill/>
          </a:ln>
        </p:spPr>
        <p:txBody>
          <a:bodyPr vert="horz" wrap="square" anchor="t">
            <a:spAutoFit/>
          </a:bodyPr>
          <a:p>
            <a:r>
              <a:rPr lang="zh-CN" altLang="en-US" dirty="0">
                <a:solidFill>
                  <a:srgbClr val="800000"/>
                </a:solidFill>
                <a:ea typeface="宋体" panose="02010600030101010101" pitchFamily="2" charset="-122"/>
              </a:rPr>
              <a:t>思维导图中文官网：http://www.mindmanager.cc</a:t>
            </a:r>
            <a:endParaRPr lang="zh-CN" altLang="en-US" dirty="0">
              <a:solidFill>
                <a:srgbClr val="800000"/>
              </a:solidFill>
              <a:ea typeface="宋体" panose="02010600030101010101" pitchFamily="2"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22" name="文本占位符 30721" descr="image004"/>
          <p:cNvPicPr>
            <a:picLocks noChangeAspect="1"/>
          </p:cNvPicPr>
          <p:nvPr>
            <p:ph type="body" idx="1"/>
          </p:nvPr>
        </p:nvPicPr>
        <p:blipFill>
          <a:blip r:embed="rId1"/>
          <a:stretch>
            <a:fillRect/>
          </a:stretch>
        </p:blipFill>
        <p:spPr>
          <a:xfrm>
            <a:off x="179388" y="0"/>
            <a:ext cx="8351837" cy="6507163"/>
          </a:xfrm>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文本占位符 31745"/>
          <p:cNvSpPr>
            <a:spLocks noGrp="1"/>
          </p:cNvSpPr>
          <p:nvPr>
            <p:ph type="body" idx="1"/>
          </p:nvPr>
        </p:nvSpPr>
        <p:spPr>
          <a:xfrm>
            <a:off x="179388" y="1025525"/>
            <a:ext cx="8793162" cy="4924425"/>
          </a:xfrm>
          <a:ln/>
        </p:spPr>
        <p:txBody>
          <a:bodyPr/>
          <a:p>
            <a:r>
              <a:rPr lang="zh-CN" altLang="en-US" sz="2400" b="1" dirty="0">
                <a:solidFill>
                  <a:schemeClr val="accent2"/>
                </a:solidFill>
                <a:ea typeface="宋体" panose="02010600030101010101" pitchFamily="2" charset="-122"/>
              </a:rPr>
              <a:t>第三阶段</a:t>
            </a:r>
            <a:endParaRPr lang="zh-CN" altLang="en-US" sz="2400" b="1" dirty="0">
              <a:solidFill>
                <a:schemeClr val="accent2"/>
              </a:solidFill>
              <a:ea typeface="宋体" panose="02010600030101010101" pitchFamily="2" charset="-122"/>
            </a:endParaRPr>
          </a:p>
          <a:p>
            <a:pPr>
              <a:lnSpc>
                <a:spcPct val="80000"/>
              </a:lnSpc>
              <a:buNone/>
            </a:pPr>
            <a:r>
              <a:rPr lang="zh-CN" altLang="en-US" sz="2400" dirty="0">
                <a:ea typeface="宋体" panose="02010600030101010101" pitchFamily="2" charset="-122"/>
              </a:rPr>
              <a:t>　　　</a:t>
            </a:r>
            <a:r>
              <a:rPr lang="zh-CN" altLang="en-US" sz="2400" b="1" dirty="0">
                <a:ea typeface="宋体" panose="02010600030101010101" pitchFamily="2" charset="-122"/>
              </a:rPr>
              <a:t>现在，让我们用联想来扩展这幅思维导图。回到你绘制的思维导图上，看看你在每一个主要分支上所写的关键词。这些词是不是让你想到了更多的词？例如，假如你写下了“橘子”这个词，你会想到颜色、果汁、佛罗里达、维生素</a:t>
            </a:r>
            <a:r>
              <a:rPr lang="en-US" altLang="zh-CN" sz="2400" b="1" dirty="0">
                <a:ea typeface="宋体" panose="02010600030101010101" pitchFamily="2" charset="-122"/>
              </a:rPr>
              <a:t>c</a:t>
            </a:r>
            <a:r>
              <a:rPr lang="zh-CN" altLang="en-US" sz="2400" b="1" dirty="0">
                <a:ea typeface="宋体" panose="02010600030101010101" pitchFamily="2" charset="-122"/>
              </a:rPr>
              <a:t>等。</a:t>
            </a:r>
            <a:endParaRPr lang="zh-CN" altLang="en-US" sz="2400" b="1" dirty="0">
              <a:ea typeface="宋体" panose="02010600030101010101" pitchFamily="2" charset="-122"/>
            </a:endParaRPr>
          </a:p>
          <a:p>
            <a:pPr>
              <a:lnSpc>
                <a:spcPct val="80000"/>
              </a:lnSpc>
              <a:buNone/>
            </a:pPr>
            <a:r>
              <a:rPr lang="zh-CN" altLang="en-US" sz="2400" b="1" dirty="0">
                <a:ea typeface="宋体" panose="02010600030101010101" pitchFamily="2" charset="-122"/>
              </a:rPr>
              <a:t>　　　根据你联想到的事物，从每一个关键词上发散出更多的分支。分支的数量取决于你所想到的事物的数量</a:t>
            </a:r>
            <a:r>
              <a:rPr lang="en-US" altLang="zh-CN" sz="2400" b="1" dirty="0">
                <a:ea typeface="宋体" panose="02010600030101010101" pitchFamily="2" charset="-122"/>
              </a:rPr>
              <a:t>—</a:t>
            </a:r>
            <a:r>
              <a:rPr lang="zh-CN" altLang="en-US" sz="2400" b="1" dirty="0">
                <a:ea typeface="宋体" panose="02010600030101010101" pitchFamily="2" charset="-122"/>
              </a:rPr>
              <a:t>可能有无数个。但是，在这个练习当中，请画出三个分支。</a:t>
            </a:r>
            <a:endParaRPr lang="zh-CN" altLang="en-US" sz="2400" b="1" dirty="0">
              <a:ea typeface="宋体" panose="02010600030101010101" pitchFamily="2" charset="-122"/>
            </a:endParaRPr>
          </a:p>
          <a:p>
            <a:pPr>
              <a:lnSpc>
                <a:spcPct val="80000"/>
              </a:lnSpc>
              <a:buNone/>
            </a:pPr>
            <a:r>
              <a:rPr lang="zh-CN" altLang="en-US" sz="2400" b="1" dirty="0">
                <a:ea typeface="宋体" panose="02010600030101010101" pitchFamily="2" charset="-122"/>
              </a:rPr>
              <a:t>　　　然后完成与第一阶段相同的工作：在这些等待填充的线上清楚地写下每个关键词。用上一级关键词来触发灵感。别忘了在这些分支上再次使用颜色和图形</a:t>
            </a:r>
            <a:r>
              <a:rPr lang="zh-CN" altLang="en-US" sz="2400" dirty="0">
                <a:ea typeface="宋体" panose="02010600030101010101" pitchFamily="2" charset="-122"/>
              </a:rPr>
              <a:t>。</a:t>
            </a:r>
            <a:endParaRPr lang="zh-CN" altLang="en-US" sz="2400" dirty="0">
              <a:ea typeface="宋体" panose="02010600030101010101" pitchFamily="2" charset="-122"/>
            </a:endParaRPr>
          </a:p>
        </p:txBody>
      </p:sp>
      <p:sp>
        <p:nvSpPr>
          <p:cNvPr id="31747" name="文本框 31746"/>
          <p:cNvSpPr txBox="1"/>
          <p:nvPr/>
        </p:nvSpPr>
        <p:spPr>
          <a:xfrm>
            <a:off x="684213" y="5157788"/>
            <a:ext cx="7239000" cy="365125"/>
          </a:xfrm>
          <a:prstGeom prst="rect">
            <a:avLst/>
          </a:prstGeom>
          <a:noFill/>
          <a:ln w="9525">
            <a:noFill/>
          </a:ln>
        </p:spPr>
        <p:txBody>
          <a:bodyPr vert="horz" wrap="square" anchor="t">
            <a:spAutoFit/>
          </a:bodyPr>
          <a:p>
            <a:r>
              <a:rPr lang="zh-CN" altLang="en-US" dirty="0">
                <a:solidFill>
                  <a:srgbClr val="800000"/>
                </a:solidFill>
                <a:ea typeface="宋体" panose="02010600030101010101" pitchFamily="2" charset="-122"/>
              </a:rPr>
              <a:t>思维导图中文官网：http://www.mindmanager.cc</a:t>
            </a:r>
            <a:endParaRPr lang="zh-CN" altLang="en-US" dirty="0">
              <a:solidFill>
                <a:srgbClr val="800000"/>
              </a:solidFill>
              <a:ea typeface="宋体" panose="02010600030101010101" pitchFamily="2"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2770" name="文本占位符 32769" descr="image005"/>
          <p:cNvPicPr>
            <a:picLocks noChangeAspect="1"/>
          </p:cNvPicPr>
          <p:nvPr>
            <p:ph type="body" idx="1"/>
          </p:nvPr>
        </p:nvPicPr>
        <p:blipFill>
          <a:blip r:embed="rId1"/>
          <a:stretch>
            <a:fillRect/>
          </a:stretch>
        </p:blipFill>
        <p:spPr>
          <a:xfrm>
            <a:off x="323850" y="-41275"/>
            <a:ext cx="8496300" cy="6710363"/>
          </a:xfrm>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文本占位符 33793"/>
          <p:cNvSpPr>
            <a:spLocks noGrp="1"/>
          </p:cNvSpPr>
          <p:nvPr>
            <p:ph type="body" idx="1"/>
          </p:nvPr>
        </p:nvSpPr>
        <p:spPr>
          <a:xfrm>
            <a:off x="382588" y="1625600"/>
            <a:ext cx="8377237" cy="2871788"/>
          </a:xfrm>
          <a:ln/>
        </p:spPr>
        <p:txBody>
          <a:bodyPr/>
          <a:p>
            <a:pPr>
              <a:buNone/>
            </a:pPr>
            <a:r>
              <a:rPr lang="en-US" altLang="zh-CN">
                <a:ea typeface="宋体" panose="02010600030101010101" pitchFamily="2" charset="-122"/>
              </a:rPr>
              <a:t>        </a:t>
            </a:r>
            <a:r>
              <a:rPr lang="zh-CN" altLang="en-US" b="1">
                <a:ea typeface="宋体" panose="02010600030101010101" pitchFamily="2" charset="-122"/>
              </a:rPr>
              <a:t>你现在已完成了你的第一幅基本思维导图。你会注意到，即便是在开始阶段，你的思维导图里也已经填满了符号、代码、线条、词汇、颜色和图像，这些都能使你大脑更高效、更愉快地工作。 </a:t>
            </a:r>
            <a:endParaRPr lang="zh-CN" altLang="en-US" b="1">
              <a:ea typeface="宋体" panose="02010600030101010101" pitchFamily="2"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标题 34817"/>
          <p:cNvSpPr>
            <a:spLocks noGrp="1"/>
          </p:cNvSpPr>
          <p:nvPr>
            <p:ph type="title"/>
          </p:nvPr>
        </p:nvSpPr>
        <p:spPr>
          <a:ln/>
        </p:spPr>
        <p:txBody>
          <a:bodyPr anchor="b"/>
          <a:p>
            <a:endParaRPr>
              <a:ea typeface="宋体" panose="02010600030101010101" pitchFamily="2" charset="-122"/>
            </a:endParaRPr>
          </a:p>
        </p:txBody>
      </p:sp>
      <p:pic>
        <p:nvPicPr>
          <p:cNvPr id="34819" name="文本占位符 34818" descr="image006"/>
          <p:cNvPicPr>
            <a:picLocks noChangeAspect="1"/>
          </p:cNvPicPr>
          <p:nvPr>
            <p:ph type="body" idx="1"/>
          </p:nvPr>
        </p:nvPicPr>
        <p:blipFill>
          <a:blip r:embed="rId1"/>
          <a:stretch>
            <a:fillRect/>
          </a:stretch>
        </p:blipFill>
        <p:spPr>
          <a:xfrm>
            <a:off x="0" y="-169862"/>
            <a:ext cx="9144000" cy="7027862"/>
          </a:xfrm>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文本占位符 35841"/>
          <p:cNvSpPr>
            <a:spLocks noGrp="1"/>
          </p:cNvSpPr>
          <p:nvPr>
            <p:ph type="body" idx="1"/>
          </p:nvPr>
        </p:nvSpPr>
        <p:spPr>
          <a:xfrm>
            <a:off x="2097088" y="2011363"/>
            <a:ext cx="5221287" cy="2982912"/>
          </a:xfrm>
          <a:ln/>
        </p:spPr>
        <p:txBody>
          <a:bodyPr/>
          <a:p>
            <a:pPr>
              <a:buNone/>
            </a:pPr>
            <a:r>
              <a:rPr lang="en-US" altLang="zh-CN" b="1" dirty="0">
                <a:ea typeface="宋体" panose="02010600030101010101" pitchFamily="2" charset="-122"/>
              </a:rPr>
              <a:t>● </a:t>
            </a:r>
            <a:r>
              <a:rPr lang="zh-CN" altLang="en-US" b="1" dirty="0">
                <a:ea typeface="宋体" panose="02010600030101010101" pitchFamily="2" charset="-122"/>
              </a:rPr>
              <a:t>空白纸张，要尽量足够大。</a:t>
            </a:r>
            <a:endParaRPr lang="zh-CN" altLang="en-US" b="1" dirty="0">
              <a:ea typeface="宋体" panose="02010600030101010101" pitchFamily="2" charset="-122"/>
            </a:endParaRPr>
          </a:p>
          <a:p>
            <a:pPr>
              <a:buNone/>
            </a:pPr>
            <a:r>
              <a:rPr lang="zh-CN" altLang="en-US" b="1" dirty="0">
                <a:ea typeface="宋体" panose="02010600030101010101" pitchFamily="2" charset="-122"/>
              </a:rPr>
              <a:t>● 彩色水笔和铅笔。</a:t>
            </a:r>
            <a:endParaRPr lang="zh-CN" altLang="en-US" b="1" dirty="0">
              <a:ea typeface="宋体" panose="02010600030101010101" pitchFamily="2" charset="-122"/>
            </a:endParaRPr>
          </a:p>
          <a:p>
            <a:pPr>
              <a:buNone/>
            </a:pPr>
            <a:r>
              <a:rPr lang="zh-CN" altLang="en-US" b="1" dirty="0">
                <a:ea typeface="宋体" panose="02010600030101010101" pitchFamily="2" charset="-122"/>
              </a:rPr>
              <a:t>● 你的大脑。</a:t>
            </a:r>
            <a:endParaRPr lang="zh-CN" altLang="en-US" b="1" dirty="0">
              <a:ea typeface="宋体" panose="02010600030101010101" pitchFamily="2" charset="-122"/>
            </a:endParaRPr>
          </a:p>
          <a:p>
            <a:pPr>
              <a:buNone/>
            </a:pPr>
            <a:r>
              <a:rPr lang="zh-CN" altLang="en-US" b="1" dirty="0">
                <a:ea typeface="宋体" panose="02010600030101010101" pitchFamily="2" charset="-122"/>
              </a:rPr>
              <a:t>● 你的想象！</a:t>
            </a:r>
            <a:endParaRPr lang="zh-CN" altLang="en-US" b="1" dirty="0">
              <a:ea typeface="宋体" panose="02010600030101010101" pitchFamily="2" charset="-122"/>
            </a:endParaRPr>
          </a:p>
        </p:txBody>
      </p:sp>
      <p:sp>
        <p:nvSpPr>
          <p:cNvPr id="35843" name="标题 35842"/>
          <p:cNvSpPr>
            <a:spLocks noGrp="1"/>
          </p:cNvSpPr>
          <p:nvPr>
            <p:ph type="title"/>
          </p:nvPr>
        </p:nvSpPr>
        <p:spPr>
          <a:ln/>
        </p:spPr>
        <p:txBody>
          <a:bodyPr anchor="b"/>
          <a:p>
            <a:pPr algn="ctr"/>
            <a:r>
              <a:rPr lang="zh-CN" altLang="en-US" sz="3600">
                <a:ea typeface="宋体" panose="02010600030101010101" pitchFamily="2" charset="-122"/>
              </a:rPr>
              <a:t>画思维导图的核心要点</a:t>
            </a:r>
            <a:endParaRPr lang="zh-CN" altLang="en-US" sz="3600">
              <a:ea typeface="宋体" panose="02010600030101010101" pitchFamily="2"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文本框 36865"/>
          <p:cNvSpPr txBox="1"/>
          <p:nvPr/>
        </p:nvSpPr>
        <p:spPr>
          <a:xfrm>
            <a:off x="755650" y="2636838"/>
            <a:ext cx="7162800" cy="3084512"/>
          </a:xfrm>
          <a:prstGeom prst="rect">
            <a:avLst/>
          </a:prstGeom>
          <a:noFill/>
          <a:ln w="9525">
            <a:noFill/>
          </a:ln>
        </p:spPr>
        <p:txBody>
          <a:bodyPr>
            <a:spAutoFit/>
          </a:bodyPr>
          <a:p>
            <a:pPr>
              <a:spcBef>
                <a:spcPct val="50000"/>
              </a:spcBef>
            </a:pPr>
            <a:r>
              <a:rPr lang="zh-CN" altLang="en-US" sz="2800" b="1" dirty="0">
                <a:solidFill>
                  <a:srgbClr val="000000"/>
                </a:solidFill>
                <a:latin typeface="宋体" panose="02010600030101010101" pitchFamily="2" charset="-122"/>
                <a:ea typeface="宋体" panose="02010600030101010101" pitchFamily="2" charset="-122"/>
              </a:rPr>
              <a:t>（</a:t>
            </a:r>
            <a:r>
              <a:rPr lang="en-US" altLang="zh-CN" sz="2800" b="1" dirty="0">
                <a:solidFill>
                  <a:srgbClr val="000000"/>
                </a:solidFill>
                <a:latin typeface="宋体" panose="02010600030101010101" pitchFamily="2" charset="-122"/>
                <a:ea typeface="宋体" panose="02010600030101010101" pitchFamily="2" charset="-122"/>
              </a:rPr>
              <a:t>1</a:t>
            </a:r>
            <a:r>
              <a:rPr lang="zh-CN" altLang="en-US" sz="2800" b="1" dirty="0">
                <a:solidFill>
                  <a:srgbClr val="000000"/>
                </a:solidFill>
                <a:latin typeface="宋体" panose="02010600030101010101" pitchFamily="2" charset="-122"/>
                <a:ea typeface="宋体" panose="02010600030101010101" pitchFamily="2" charset="-122"/>
              </a:rPr>
              <a:t>）一定要用</a:t>
            </a:r>
            <a:r>
              <a:rPr lang="zh-CN" altLang="en-US" sz="2800" b="1" dirty="0">
                <a:solidFill>
                  <a:srgbClr val="FF0000"/>
                </a:solidFill>
                <a:latin typeface="宋体" panose="02010600030101010101" pitchFamily="2" charset="-122"/>
                <a:ea typeface="宋体" panose="02010600030101010101" pitchFamily="2" charset="-122"/>
              </a:rPr>
              <a:t>中央图，次主题</a:t>
            </a:r>
            <a:r>
              <a:rPr lang="en-US" altLang="zh-CN" sz="2800" b="1" dirty="0">
                <a:solidFill>
                  <a:srgbClr val="FF0000"/>
                </a:solidFill>
                <a:latin typeface="宋体" panose="02010600030101010101" pitchFamily="2" charset="-122"/>
                <a:ea typeface="宋体" panose="02010600030101010101" pitchFamily="2" charset="-122"/>
              </a:rPr>
              <a:t>3-7</a:t>
            </a:r>
            <a:r>
              <a:rPr lang="zh-CN" altLang="en-US" sz="2800" b="1" dirty="0">
                <a:solidFill>
                  <a:srgbClr val="FF0000"/>
                </a:solidFill>
                <a:latin typeface="宋体" panose="02010600030101010101" pitchFamily="2" charset="-122"/>
                <a:ea typeface="宋体" panose="02010600030101010101" pitchFamily="2" charset="-122"/>
              </a:rPr>
              <a:t>个</a:t>
            </a:r>
            <a:r>
              <a:rPr lang="zh-CN" altLang="en-US" sz="2800" b="1" dirty="0">
                <a:latin typeface="宋体" panose="02010600030101010101" pitchFamily="2" charset="-122"/>
                <a:ea typeface="宋体" panose="02010600030101010101" pitchFamily="2" charset="-122"/>
              </a:rPr>
              <a:t>；</a:t>
            </a:r>
            <a:r>
              <a:rPr lang="zh-CN" altLang="en-US" sz="2800" b="1" dirty="0">
                <a:solidFill>
                  <a:srgbClr val="000000"/>
                </a:solidFill>
                <a:latin typeface="宋体" panose="02010600030101010101" pitchFamily="2" charset="-122"/>
                <a:ea typeface="宋体" panose="02010600030101010101" pitchFamily="2" charset="-122"/>
              </a:rPr>
              <a:t> </a:t>
            </a:r>
            <a:endParaRPr lang="zh-CN" altLang="en-US" sz="2800" b="1" dirty="0">
              <a:solidFill>
                <a:srgbClr val="000000"/>
              </a:solidFill>
              <a:latin typeface="宋体" panose="02010600030101010101" pitchFamily="2" charset="-122"/>
              <a:ea typeface="宋体" panose="02010600030101010101" pitchFamily="2" charset="-122"/>
            </a:endParaRPr>
          </a:p>
          <a:p>
            <a:pPr>
              <a:spcBef>
                <a:spcPct val="50000"/>
              </a:spcBef>
            </a:pPr>
            <a:r>
              <a:rPr lang="zh-CN" altLang="en-US" sz="2800" b="1" dirty="0">
                <a:solidFill>
                  <a:srgbClr val="000000"/>
                </a:solidFill>
                <a:latin typeface="宋体" panose="02010600030101010101" pitchFamily="2" charset="-122"/>
                <a:ea typeface="宋体" panose="02010600030101010101" pitchFamily="2" charset="-122"/>
              </a:rPr>
              <a:t>（</a:t>
            </a:r>
            <a:r>
              <a:rPr lang="en-US" altLang="zh-CN" sz="2800" b="1" dirty="0">
                <a:solidFill>
                  <a:srgbClr val="000000"/>
                </a:solidFill>
                <a:latin typeface="宋体" panose="02010600030101010101" pitchFamily="2" charset="-122"/>
                <a:ea typeface="宋体" panose="02010600030101010101" pitchFamily="2" charset="-122"/>
              </a:rPr>
              <a:t>2</a:t>
            </a:r>
            <a:r>
              <a:rPr lang="zh-CN" altLang="en-US" sz="2800" b="1" dirty="0">
                <a:solidFill>
                  <a:srgbClr val="000000"/>
                </a:solidFill>
                <a:latin typeface="宋体" panose="02010600030101010101" pitchFamily="2" charset="-122"/>
                <a:ea typeface="宋体" panose="02010600030101010101" pitchFamily="2" charset="-122"/>
              </a:rPr>
              <a:t>）尽可能用色彩丰富的</a:t>
            </a:r>
            <a:r>
              <a:rPr lang="zh-CN" altLang="en-US" sz="2800" b="1" dirty="0">
                <a:solidFill>
                  <a:srgbClr val="FF0000"/>
                </a:solidFill>
                <a:latin typeface="宋体" panose="02010600030101010101" pitchFamily="2" charset="-122"/>
                <a:ea typeface="宋体" panose="02010600030101010101" pitchFamily="2" charset="-122"/>
              </a:rPr>
              <a:t>图形</a:t>
            </a:r>
            <a:r>
              <a:rPr lang="zh-CN" altLang="en-US" sz="2800" b="1" dirty="0">
                <a:latin typeface="宋体" panose="02010600030101010101" pitchFamily="2" charset="-122"/>
                <a:ea typeface="宋体" panose="02010600030101010101" pitchFamily="2" charset="-122"/>
              </a:rPr>
              <a:t>； </a:t>
            </a:r>
            <a:endParaRPr lang="zh-CN" altLang="en-US" sz="2800" b="1" dirty="0">
              <a:latin typeface="宋体" panose="02010600030101010101" pitchFamily="2" charset="-122"/>
              <a:ea typeface="宋体" panose="02010600030101010101" pitchFamily="2" charset="-122"/>
            </a:endParaRPr>
          </a:p>
          <a:p>
            <a:pPr>
              <a:spcBef>
                <a:spcPct val="50000"/>
              </a:spcBef>
            </a:pPr>
            <a:r>
              <a:rPr lang="zh-CN" altLang="en-US" sz="2800" b="1" dirty="0">
                <a:solidFill>
                  <a:srgbClr val="000000"/>
                </a:solidFill>
                <a:latin typeface="宋体" panose="02010600030101010101" pitchFamily="2" charset="-122"/>
                <a:ea typeface="宋体" panose="02010600030101010101" pitchFamily="2" charset="-122"/>
              </a:rPr>
              <a:t>（</a:t>
            </a:r>
            <a:r>
              <a:rPr lang="en-US" altLang="zh-CN" sz="2800" b="1" dirty="0">
                <a:solidFill>
                  <a:srgbClr val="000000"/>
                </a:solidFill>
                <a:latin typeface="宋体" panose="02010600030101010101" pitchFamily="2" charset="-122"/>
                <a:ea typeface="宋体" panose="02010600030101010101" pitchFamily="2" charset="-122"/>
              </a:rPr>
              <a:t>3</a:t>
            </a:r>
            <a:r>
              <a:rPr lang="zh-CN" altLang="en-US" sz="2800" b="1" dirty="0">
                <a:solidFill>
                  <a:srgbClr val="000000"/>
                </a:solidFill>
                <a:latin typeface="宋体" panose="02010600030101010101" pitchFamily="2" charset="-122"/>
                <a:ea typeface="宋体" panose="02010600030101010101" pitchFamily="2" charset="-122"/>
              </a:rPr>
              <a:t>）中央图形上要用三种或者</a:t>
            </a:r>
            <a:r>
              <a:rPr lang="zh-CN" altLang="en-US" sz="2800" b="1" dirty="0">
                <a:solidFill>
                  <a:srgbClr val="FF0000"/>
                </a:solidFill>
                <a:latin typeface="宋体" panose="02010600030101010101" pitchFamily="2" charset="-122"/>
                <a:ea typeface="宋体" panose="02010600030101010101" pitchFamily="2" charset="-122"/>
              </a:rPr>
              <a:t>更多的颜色</a:t>
            </a:r>
            <a:r>
              <a:rPr lang="zh-CN" altLang="en-US" sz="2800" b="1" dirty="0">
                <a:latin typeface="宋体" panose="02010600030101010101" pitchFamily="2" charset="-122"/>
                <a:ea typeface="宋体" panose="02010600030101010101" pitchFamily="2" charset="-122"/>
              </a:rPr>
              <a:t>；</a:t>
            </a:r>
            <a:r>
              <a:rPr lang="zh-CN" altLang="en-US" sz="2800" b="1" dirty="0">
                <a:solidFill>
                  <a:srgbClr val="000000"/>
                </a:solidFill>
                <a:latin typeface="宋体" panose="02010600030101010101" pitchFamily="2" charset="-122"/>
                <a:ea typeface="宋体" panose="02010600030101010101" pitchFamily="2" charset="-122"/>
              </a:rPr>
              <a:t> </a:t>
            </a:r>
            <a:endParaRPr lang="zh-CN" altLang="en-US" sz="2800" b="1" dirty="0">
              <a:solidFill>
                <a:srgbClr val="000000"/>
              </a:solidFill>
              <a:latin typeface="宋体" panose="02010600030101010101" pitchFamily="2" charset="-122"/>
              <a:ea typeface="宋体" panose="02010600030101010101" pitchFamily="2" charset="-122"/>
            </a:endParaRPr>
          </a:p>
          <a:p>
            <a:pPr>
              <a:spcBef>
                <a:spcPct val="50000"/>
              </a:spcBef>
            </a:pPr>
            <a:r>
              <a:rPr lang="zh-CN" altLang="en-US" sz="2800" b="1" dirty="0">
                <a:solidFill>
                  <a:srgbClr val="000000"/>
                </a:solidFill>
                <a:latin typeface="宋体" panose="02010600030101010101" pitchFamily="2" charset="-122"/>
                <a:ea typeface="宋体" panose="02010600030101010101" pitchFamily="2" charset="-122"/>
              </a:rPr>
              <a:t>（</a:t>
            </a:r>
            <a:r>
              <a:rPr lang="en-US" altLang="zh-CN" sz="2800" b="1" dirty="0">
                <a:solidFill>
                  <a:srgbClr val="000000"/>
                </a:solidFill>
                <a:latin typeface="宋体" panose="02010600030101010101" pitchFamily="2" charset="-122"/>
                <a:ea typeface="宋体" panose="02010600030101010101" pitchFamily="2" charset="-122"/>
              </a:rPr>
              <a:t>4</a:t>
            </a:r>
            <a:r>
              <a:rPr lang="zh-CN" altLang="en-US" sz="2800" b="1" dirty="0">
                <a:solidFill>
                  <a:srgbClr val="000000"/>
                </a:solidFill>
                <a:latin typeface="宋体" panose="02010600030101010101" pitchFamily="2" charset="-122"/>
                <a:ea typeface="宋体" panose="02010600030101010101" pitchFamily="2" charset="-122"/>
              </a:rPr>
              <a:t>）图形要有</a:t>
            </a:r>
            <a:r>
              <a:rPr lang="zh-CN" altLang="en-US" sz="2800" b="1" dirty="0">
                <a:solidFill>
                  <a:srgbClr val="FF0000"/>
                </a:solidFill>
                <a:latin typeface="宋体" panose="02010600030101010101" pitchFamily="2" charset="-122"/>
                <a:ea typeface="宋体" panose="02010600030101010101" pitchFamily="2" charset="-122"/>
              </a:rPr>
              <a:t>层次感，</a:t>
            </a:r>
            <a:r>
              <a:rPr lang="zh-CN" altLang="en-US" sz="2800" b="1" dirty="0">
                <a:latin typeface="宋体" panose="02010600030101010101" pitchFamily="2" charset="-122"/>
                <a:ea typeface="宋体" panose="02010600030101010101" pitchFamily="2" charset="-122"/>
              </a:rPr>
              <a:t>可以用 </a:t>
            </a:r>
            <a:r>
              <a:rPr lang="en-US" altLang="zh-CN" sz="2800" b="1" dirty="0">
                <a:solidFill>
                  <a:srgbClr val="FF0000"/>
                </a:solidFill>
                <a:latin typeface="宋体" panose="02010600030101010101" pitchFamily="2" charset="-122"/>
                <a:ea typeface="宋体" panose="02010600030101010101" pitchFamily="2" charset="-122"/>
              </a:rPr>
              <a:t>3D</a:t>
            </a:r>
            <a:r>
              <a:rPr lang="zh-CN" altLang="en-US" sz="2800" b="1" dirty="0">
                <a:solidFill>
                  <a:srgbClr val="FF0000"/>
                </a:solidFill>
                <a:latin typeface="宋体" panose="02010600030101010101" pitchFamily="2" charset="-122"/>
                <a:ea typeface="宋体" panose="02010600030101010101" pitchFamily="2" charset="-122"/>
              </a:rPr>
              <a:t>图</a:t>
            </a:r>
            <a:r>
              <a:rPr lang="zh-CN" altLang="en-US" sz="2800" b="1" dirty="0">
                <a:latin typeface="宋体" panose="02010600030101010101" pitchFamily="2" charset="-122"/>
                <a:ea typeface="宋体" panose="02010600030101010101" pitchFamily="2" charset="-122"/>
              </a:rPr>
              <a:t>；</a:t>
            </a:r>
            <a:r>
              <a:rPr lang="zh-CN" altLang="en-US" sz="2800" b="1" dirty="0">
                <a:solidFill>
                  <a:srgbClr val="000000"/>
                </a:solidFill>
                <a:latin typeface="宋体" panose="02010600030101010101" pitchFamily="2" charset="-122"/>
                <a:ea typeface="宋体" panose="02010600030101010101" pitchFamily="2" charset="-122"/>
              </a:rPr>
              <a:t> </a:t>
            </a:r>
            <a:endParaRPr lang="zh-CN" altLang="en-US" sz="2800" b="1" dirty="0">
              <a:solidFill>
                <a:srgbClr val="000000"/>
              </a:solidFill>
              <a:latin typeface="宋体" panose="02010600030101010101" pitchFamily="2" charset="-122"/>
              <a:ea typeface="宋体" panose="02010600030101010101" pitchFamily="2" charset="-122"/>
            </a:endParaRPr>
          </a:p>
          <a:p>
            <a:pPr>
              <a:spcBef>
                <a:spcPct val="50000"/>
              </a:spcBef>
            </a:pPr>
            <a:r>
              <a:rPr lang="zh-CN" altLang="en-US" sz="2800" b="1" dirty="0">
                <a:solidFill>
                  <a:srgbClr val="000000"/>
                </a:solidFill>
                <a:latin typeface="宋体" panose="02010600030101010101" pitchFamily="2" charset="-122"/>
                <a:ea typeface="宋体" panose="02010600030101010101" pitchFamily="2" charset="-122"/>
              </a:rPr>
              <a:t>（</a:t>
            </a:r>
            <a:r>
              <a:rPr lang="en-US" altLang="zh-CN" sz="2800" b="1" dirty="0">
                <a:solidFill>
                  <a:srgbClr val="000000"/>
                </a:solidFill>
                <a:latin typeface="宋体" panose="02010600030101010101" pitchFamily="2" charset="-122"/>
                <a:ea typeface="宋体" panose="02010600030101010101" pitchFamily="2" charset="-122"/>
              </a:rPr>
              <a:t>5</a:t>
            </a:r>
            <a:r>
              <a:rPr lang="zh-CN" altLang="en-US" sz="2800" b="1" dirty="0">
                <a:solidFill>
                  <a:srgbClr val="000000"/>
                </a:solidFill>
                <a:latin typeface="宋体" panose="02010600030101010101" pitchFamily="2" charset="-122"/>
                <a:ea typeface="宋体" panose="02010600030101010101" pitchFamily="2" charset="-122"/>
              </a:rPr>
              <a:t>）</a:t>
            </a:r>
            <a:r>
              <a:rPr lang="zh-CN" altLang="en-US" sz="2800" b="1" dirty="0">
                <a:solidFill>
                  <a:srgbClr val="3D0B03"/>
                </a:solidFill>
                <a:latin typeface="宋体" panose="02010600030101010101" pitchFamily="2" charset="-122"/>
                <a:ea typeface="宋体" panose="02010600030101010101" pitchFamily="2" charset="-122"/>
              </a:rPr>
              <a:t>字体、线条和图形</a:t>
            </a:r>
            <a:r>
              <a:rPr lang="zh-CN" altLang="en-US" sz="2800" b="1" dirty="0">
                <a:solidFill>
                  <a:srgbClr val="FF0000"/>
                </a:solidFill>
                <a:latin typeface="宋体" panose="02010600030101010101" pitchFamily="2" charset="-122"/>
                <a:ea typeface="宋体" panose="02010600030101010101" pitchFamily="2" charset="-122"/>
              </a:rPr>
              <a:t>尽量多一些变化</a:t>
            </a:r>
            <a:r>
              <a:rPr lang="zh-CN" altLang="en-US" sz="2800" b="1" dirty="0">
                <a:latin typeface="宋体" panose="02010600030101010101" pitchFamily="2" charset="-122"/>
                <a:ea typeface="宋体" panose="02010600030101010101" pitchFamily="2" charset="-122"/>
              </a:rPr>
              <a:t>。</a:t>
            </a:r>
            <a:endParaRPr lang="zh-CN" altLang="en-US" sz="2800" b="1" dirty="0">
              <a:latin typeface="宋体" panose="02010600030101010101" pitchFamily="2" charset="-122"/>
              <a:ea typeface="宋体" panose="02010600030101010101" pitchFamily="2" charset="-122"/>
            </a:endParaRPr>
          </a:p>
        </p:txBody>
      </p:sp>
      <p:sp>
        <p:nvSpPr>
          <p:cNvPr id="36867" name="矩形 36866"/>
          <p:cNvSpPr/>
          <p:nvPr/>
        </p:nvSpPr>
        <p:spPr>
          <a:xfrm>
            <a:off x="3059113" y="1700213"/>
            <a:ext cx="3097212" cy="641350"/>
          </a:xfrm>
          <a:prstGeom prst="rect">
            <a:avLst/>
          </a:prstGeom>
          <a:noFill/>
          <a:ln w="9525">
            <a:noFill/>
          </a:ln>
        </p:spPr>
        <p:txBody>
          <a:bodyPr lIns="90000" tIns="46800" rIns="90000" bIns="46800">
            <a:spAutoFit/>
          </a:bodyPr>
          <a:p>
            <a:r>
              <a:rPr lang="zh-CN" altLang="en-US" sz="3600" b="1" dirty="0">
                <a:solidFill>
                  <a:schemeClr val="accent2"/>
                </a:solidFill>
                <a:latin typeface="Times New Roman" panose="02020603050405020304" pitchFamily="2" charset="0"/>
                <a:ea typeface="宋体" panose="02010600030101010101" pitchFamily="2" charset="-122"/>
              </a:rPr>
              <a:t>  </a:t>
            </a:r>
            <a:r>
              <a:rPr lang="zh-CN" altLang="en-US" sz="3600" b="1" dirty="0">
                <a:latin typeface="宋体" panose="02010600030101010101" pitchFamily="2" charset="-122"/>
                <a:ea typeface="宋体" panose="02010600030101010101" pitchFamily="2" charset="-122"/>
              </a:rPr>
              <a:t>突出重点</a:t>
            </a:r>
            <a:r>
              <a:rPr lang="zh-CN" altLang="en-US" sz="3600" b="1" dirty="0">
                <a:solidFill>
                  <a:schemeClr val="accent2"/>
                </a:solidFill>
                <a:latin typeface="宋体" panose="02010600030101010101" pitchFamily="2" charset="-122"/>
                <a:ea typeface="宋体" panose="02010600030101010101" pitchFamily="2" charset="-122"/>
              </a:rPr>
              <a:t> </a:t>
            </a:r>
            <a:endParaRPr lang="zh-CN" altLang="en-US" sz="3600" b="1" dirty="0">
              <a:solidFill>
                <a:schemeClr val="accent2"/>
              </a:solidFill>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ppt_x"/>
                                          </p:val>
                                        </p:tav>
                                        <p:tav tm="100000">
                                          <p:val>
                                            <p:strVal val="#ppt_x"/>
                                          </p:val>
                                        </p:tav>
                                      </p:tavLst>
                                    </p:anim>
                                    <p:anim calcmode="lin" valueType="num">
                                      <p:cBhvr additive="base">
                                        <p:cTn id="8" dur="500" fill="hold"/>
                                        <p:tgtEl>
                                          <p:spTgt spid="368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文本框 37889"/>
          <p:cNvSpPr txBox="1"/>
          <p:nvPr/>
        </p:nvSpPr>
        <p:spPr>
          <a:xfrm>
            <a:off x="1042988" y="2708275"/>
            <a:ext cx="7488237" cy="2870200"/>
          </a:xfrm>
          <a:prstGeom prst="rect">
            <a:avLst/>
          </a:prstGeom>
          <a:noFill/>
          <a:ln w="9525">
            <a:noFill/>
          </a:ln>
        </p:spPr>
        <p:txBody>
          <a:bodyPr>
            <a:spAutoFit/>
          </a:bodyPr>
          <a:p>
            <a:pPr>
              <a:spcBef>
                <a:spcPct val="50000"/>
              </a:spcBef>
            </a:pPr>
            <a:r>
              <a:rPr lang="zh-CN" altLang="en-US" sz="2800" b="1" dirty="0">
                <a:solidFill>
                  <a:srgbClr val="000000"/>
                </a:solidFill>
                <a:latin typeface="宋体" panose="02010600030101010101" pitchFamily="2" charset="-122"/>
                <a:ea typeface="宋体" panose="02010600030101010101" pitchFamily="2" charset="-122"/>
              </a:rPr>
              <a:t>（</a:t>
            </a:r>
            <a:r>
              <a:rPr lang="en-US" altLang="zh-CN" sz="2800" b="1" dirty="0">
                <a:solidFill>
                  <a:srgbClr val="000000"/>
                </a:solidFill>
                <a:latin typeface="宋体" panose="02010600030101010101" pitchFamily="2" charset="-122"/>
                <a:ea typeface="宋体" panose="02010600030101010101" pitchFamily="2" charset="-122"/>
              </a:rPr>
              <a:t>1</a:t>
            </a:r>
            <a:r>
              <a:rPr lang="zh-CN" altLang="en-US" sz="2800" b="1" dirty="0">
                <a:solidFill>
                  <a:srgbClr val="000000"/>
                </a:solidFill>
                <a:latin typeface="宋体" panose="02010600030101010101" pitchFamily="2" charset="-122"/>
                <a:ea typeface="宋体" panose="02010600030101010101" pitchFamily="2" charset="-122"/>
              </a:rPr>
              <a:t>）在分枝之间进行连接时，可使用箭头；</a:t>
            </a:r>
            <a:endParaRPr lang="zh-CN" altLang="en-US" sz="2800" b="1" dirty="0">
              <a:solidFill>
                <a:srgbClr val="000000"/>
              </a:solidFill>
              <a:latin typeface="宋体" panose="02010600030101010101" pitchFamily="2" charset="-122"/>
              <a:ea typeface="宋体" panose="02010600030101010101" pitchFamily="2" charset="-122"/>
            </a:endParaRPr>
          </a:p>
          <a:p>
            <a:pPr>
              <a:spcBef>
                <a:spcPct val="50000"/>
              </a:spcBef>
            </a:pPr>
            <a:r>
              <a:rPr lang="zh-CN" altLang="en-US" sz="2800" b="1" dirty="0">
                <a:solidFill>
                  <a:srgbClr val="000000"/>
                </a:solidFill>
                <a:latin typeface="宋体" panose="02010600030101010101" pitchFamily="2" charset="-122"/>
                <a:ea typeface="宋体" panose="02010600030101010101" pitchFamily="2" charset="-122"/>
              </a:rPr>
              <a:t>（</a:t>
            </a:r>
            <a:r>
              <a:rPr lang="en-US" altLang="zh-CN" sz="2800" b="1" dirty="0">
                <a:solidFill>
                  <a:srgbClr val="000000"/>
                </a:solidFill>
                <a:latin typeface="宋体" panose="02010600030101010101" pitchFamily="2" charset="-122"/>
                <a:ea typeface="宋体" panose="02010600030101010101" pitchFamily="2" charset="-122"/>
              </a:rPr>
              <a:t>2</a:t>
            </a:r>
            <a:r>
              <a:rPr lang="zh-CN" altLang="en-US" sz="2800" b="1" dirty="0">
                <a:solidFill>
                  <a:srgbClr val="000000"/>
                </a:solidFill>
                <a:latin typeface="宋体" panose="02010600030101010101" pitchFamily="2" charset="-122"/>
                <a:ea typeface="宋体" panose="02010600030101010101" pitchFamily="2" charset="-122"/>
              </a:rPr>
              <a:t>）使用代码；</a:t>
            </a:r>
            <a:endParaRPr lang="zh-CN" altLang="en-US" sz="2800" b="1" dirty="0">
              <a:solidFill>
                <a:srgbClr val="000000"/>
              </a:solidFill>
              <a:latin typeface="宋体" panose="02010600030101010101" pitchFamily="2" charset="-122"/>
              <a:ea typeface="宋体" panose="02010600030101010101" pitchFamily="2" charset="-122"/>
            </a:endParaRPr>
          </a:p>
          <a:p>
            <a:pPr>
              <a:spcBef>
                <a:spcPct val="50000"/>
              </a:spcBef>
            </a:pPr>
            <a:r>
              <a:rPr lang="zh-CN" altLang="en-US" sz="2800" b="1" dirty="0">
                <a:solidFill>
                  <a:srgbClr val="000000"/>
                </a:solidFill>
                <a:latin typeface="宋体" panose="02010600030101010101" pitchFamily="2" charset="-122"/>
                <a:ea typeface="宋体" panose="02010600030101010101" pitchFamily="2" charset="-122"/>
              </a:rPr>
              <a:t>（</a:t>
            </a:r>
            <a:r>
              <a:rPr lang="en-US" altLang="zh-CN" sz="2800" b="1" dirty="0">
                <a:solidFill>
                  <a:srgbClr val="000000"/>
                </a:solidFill>
                <a:latin typeface="宋体" panose="02010600030101010101" pitchFamily="2" charset="-122"/>
                <a:ea typeface="宋体" panose="02010600030101010101" pitchFamily="2" charset="-122"/>
              </a:rPr>
              <a:t>3</a:t>
            </a:r>
            <a:r>
              <a:rPr lang="zh-CN" altLang="en-US" sz="2800" b="1" dirty="0">
                <a:solidFill>
                  <a:srgbClr val="000000"/>
                </a:solidFill>
                <a:latin typeface="宋体" panose="02010600030101010101" pitchFamily="2" charset="-122"/>
                <a:ea typeface="宋体" panose="02010600030101010101" pitchFamily="2" charset="-122"/>
              </a:rPr>
              <a:t>）使用各种</a:t>
            </a:r>
            <a:r>
              <a:rPr lang="zh-CN" altLang="en-US" sz="2800" b="1" dirty="0">
                <a:solidFill>
                  <a:srgbClr val="FF3300"/>
                </a:solidFill>
                <a:latin typeface="宋体" panose="02010600030101010101" pitchFamily="2" charset="-122"/>
                <a:ea typeface="宋体" panose="02010600030101010101" pitchFamily="2" charset="-122"/>
              </a:rPr>
              <a:t>相关的色彩，图示、符号</a:t>
            </a:r>
            <a:r>
              <a:rPr lang="zh-CN" altLang="en-US" sz="2800" b="1" dirty="0">
                <a:solidFill>
                  <a:srgbClr val="000000"/>
                </a:solidFill>
                <a:latin typeface="宋体" panose="02010600030101010101" pitchFamily="2" charset="-122"/>
                <a:ea typeface="宋体" panose="02010600030101010101" pitchFamily="2" charset="-122"/>
              </a:rPr>
              <a:t>；                        </a:t>
            </a:r>
            <a:endParaRPr lang="zh-CN" altLang="en-US" sz="2800" b="1" dirty="0">
              <a:solidFill>
                <a:srgbClr val="000000"/>
              </a:solidFill>
              <a:latin typeface="宋体" panose="02010600030101010101" pitchFamily="2" charset="-122"/>
              <a:ea typeface="宋体" panose="02010600030101010101" pitchFamily="2" charset="-122"/>
            </a:endParaRPr>
          </a:p>
          <a:p>
            <a:pPr>
              <a:spcBef>
                <a:spcPct val="50000"/>
              </a:spcBef>
            </a:pPr>
            <a:r>
              <a:rPr lang="zh-CN" altLang="en-US" sz="2800" b="1" dirty="0">
                <a:solidFill>
                  <a:srgbClr val="000000"/>
                </a:solidFill>
                <a:latin typeface="宋体" panose="02010600030101010101" pitchFamily="2" charset="-122"/>
                <a:ea typeface="宋体" panose="02010600030101010101" pitchFamily="2" charset="-122"/>
              </a:rPr>
              <a:t> </a:t>
            </a:r>
            <a:br>
              <a:rPr lang="zh-CN" altLang="en-US" sz="2800" b="1" dirty="0">
                <a:solidFill>
                  <a:srgbClr val="000000"/>
                </a:solidFill>
                <a:latin typeface="宋体" panose="02010600030101010101" pitchFamily="2" charset="-122"/>
                <a:ea typeface="宋体" panose="02010600030101010101" pitchFamily="2" charset="-122"/>
              </a:rPr>
            </a:br>
            <a:endParaRPr lang="zh-CN" altLang="en-US" sz="2800" b="1" dirty="0">
              <a:solidFill>
                <a:srgbClr val="000000"/>
              </a:solidFill>
              <a:latin typeface="宋体" panose="02010600030101010101" pitchFamily="2" charset="-122"/>
              <a:ea typeface="宋体" panose="02010600030101010101" pitchFamily="2" charset="-122"/>
            </a:endParaRPr>
          </a:p>
        </p:txBody>
      </p:sp>
      <p:sp>
        <p:nvSpPr>
          <p:cNvPr id="37891" name="矩形 37890"/>
          <p:cNvSpPr/>
          <p:nvPr/>
        </p:nvSpPr>
        <p:spPr>
          <a:xfrm>
            <a:off x="2484438" y="1844675"/>
            <a:ext cx="3384550" cy="641350"/>
          </a:xfrm>
          <a:prstGeom prst="rect">
            <a:avLst/>
          </a:prstGeom>
          <a:noFill/>
          <a:ln w="9525">
            <a:noFill/>
          </a:ln>
        </p:spPr>
        <p:txBody>
          <a:bodyPr lIns="90000" tIns="46800" rIns="90000" bIns="46800">
            <a:spAutoFit/>
          </a:bodyPr>
          <a:p>
            <a:r>
              <a:rPr lang="zh-CN" altLang="en-US" sz="3600" b="1" dirty="0">
                <a:solidFill>
                  <a:schemeClr val="accent2"/>
                </a:solidFill>
                <a:latin typeface="宋体" panose="02010600030101010101" pitchFamily="2" charset="-122"/>
                <a:ea typeface="宋体" panose="02010600030101010101" pitchFamily="2" charset="-122"/>
              </a:rPr>
              <a:t>    </a:t>
            </a:r>
            <a:r>
              <a:rPr lang="zh-CN" altLang="en-US" sz="3600" b="1" dirty="0">
                <a:latin typeface="宋体" panose="02010600030101010101" pitchFamily="2" charset="-122"/>
                <a:ea typeface="宋体" panose="02010600030101010101" pitchFamily="2" charset="-122"/>
              </a:rPr>
              <a:t>使用联想</a:t>
            </a:r>
            <a:r>
              <a:rPr lang="zh-CN" altLang="en-US" sz="3600" b="1" dirty="0">
                <a:solidFill>
                  <a:schemeClr val="accent2"/>
                </a:solidFill>
                <a:latin typeface="宋体" panose="02010600030101010101" pitchFamily="2" charset="-122"/>
                <a:ea typeface="宋体" panose="02010600030101010101" pitchFamily="2" charset="-122"/>
              </a:rPr>
              <a:t> </a:t>
            </a:r>
            <a:endParaRPr lang="zh-CN" altLang="en-US" sz="3600" b="1" dirty="0">
              <a:solidFill>
                <a:schemeClr val="accent2"/>
              </a:solidFill>
              <a:latin typeface="宋体" panose="02010600030101010101" pitchFamily="2" charset="-122"/>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additive="base">
                                        <p:cTn id="7" dur="500" fill="hold"/>
                                        <p:tgtEl>
                                          <p:spTgt spid="37890"/>
                                        </p:tgtEl>
                                        <p:attrNameLst>
                                          <p:attrName>ppt_x</p:attrName>
                                        </p:attrNameLst>
                                      </p:cBhvr>
                                      <p:tavLst>
                                        <p:tav tm="0">
                                          <p:val>
                                            <p:strVal val="#ppt_x"/>
                                          </p:val>
                                        </p:tav>
                                        <p:tav tm="100000">
                                          <p:val>
                                            <p:strVal val="#ppt_x"/>
                                          </p:val>
                                        </p:tav>
                                      </p:tavLst>
                                    </p:anim>
                                    <p:anim calcmode="lin" valueType="num">
                                      <p:cBhvr additive="base">
                                        <p:cTn id="8"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矩形 38913"/>
          <p:cNvSpPr/>
          <p:nvPr/>
        </p:nvSpPr>
        <p:spPr>
          <a:xfrm>
            <a:off x="2124075" y="1916113"/>
            <a:ext cx="4248150" cy="641350"/>
          </a:xfrm>
          <a:prstGeom prst="rect">
            <a:avLst/>
          </a:prstGeom>
          <a:noFill/>
          <a:ln w="9525">
            <a:noFill/>
          </a:ln>
        </p:spPr>
        <p:txBody>
          <a:bodyPr lIns="90000" tIns="46800" rIns="90000" bIns="46800">
            <a:spAutoFit/>
          </a:bodyPr>
          <a:p>
            <a:r>
              <a:rPr lang="zh-CN" altLang="en-US" sz="3600" b="1" dirty="0">
                <a:solidFill>
                  <a:schemeClr val="accent2"/>
                </a:solidFill>
                <a:latin typeface="宋体" panose="02010600030101010101" pitchFamily="2" charset="-122"/>
                <a:ea typeface="宋体" panose="02010600030101010101" pitchFamily="2" charset="-122"/>
              </a:rPr>
              <a:t>   </a:t>
            </a:r>
            <a:r>
              <a:rPr lang="zh-CN" altLang="en-US" sz="3600" b="1" dirty="0">
                <a:latin typeface="宋体" panose="02010600030101010101" pitchFamily="2" charset="-122"/>
                <a:ea typeface="宋体" panose="02010600030101010101" pitchFamily="2" charset="-122"/>
              </a:rPr>
              <a:t>形成个人风格</a:t>
            </a:r>
            <a:r>
              <a:rPr lang="zh-CN" altLang="en-US" sz="3600" b="1" dirty="0">
                <a:solidFill>
                  <a:schemeClr val="accent2"/>
                </a:solidFill>
                <a:latin typeface="宋体" panose="02010600030101010101" pitchFamily="2" charset="-122"/>
                <a:ea typeface="宋体" panose="02010600030101010101" pitchFamily="2" charset="-122"/>
              </a:rPr>
              <a:t> </a:t>
            </a:r>
            <a:endParaRPr lang="zh-CN" altLang="en-US" sz="3600" b="1" dirty="0">
              <a:solidFill>
                <a:schemeClr val="accent2"/>
              </a:solidFill>
              <a:latin typeface="宋体" panose="02010600030101010101" pitchFamily="2" charset="-122"/>
              <a:ea typeface="宋体" panose="02010600030101010101" pitchFamily="2" charset="-122"/>
            </a:endParaRPr>
          </a:p>
        </p:txBody>
      </p:sp>
      <p:sp>
        <p:nvSpPr>
          <p:cNvPr id="38915" name="矩形 38914"/>
          <p:cNvSpPr/>
          <p:nvPr/>
        </p:nvSpPr>
        <p:spPr>
          <a:xfrm>
            <a:off x="1331913" y="2708275"/>
            <a:ext cx="6408737" cy="3084513"/>
          </a:xfrm>
          <a:prstGeom prst="rect">
            <a:avLst/>
          </a:prstGeom>
          <a:noFill/>
          <a:ln w="9525">
            <a:noFill/>
          </a:ln>
        </p:spPr>
        <p:txBody>
          <a:bodyPr lIns="90000" tIns="46800" rIns="90000" bIns="46800">
            <a:spAutoFit/>
          </a:bodyPr>
          <a:p>
            <a:pPr fontAlgn="t">
              <a:spcBef>
                <a:spcPct val="50000"/>
              </a:spcBef>
            </a:pPr>
            <a:r>
              <a:rPr lang="zh-CN" altLang="en-US" sz="2800" b="1" dirty="0">
                <a:solidFill>
                  <a:srgbClr val="000000"/>
                </a:solidFill>
                <a:latin typeface="宋体" panose="02010600030101010101" pitchFamily="2" charset="-122"/>
                <a:ea typeface="宋体" panose="02010600030101010101" pitchFamily="2" charset="-122"/>
              </a:rPr>
              <a:t>（</a:t>
            </a:r>
            <a:r>
              <a:rPr lang="en-US" altLang="zh-CN" sz="2800" b="1" dirty="0">
                <a:solidFill>
                  <a:srgbClr val="000000"/>
                </a:solidFill>
                <a:latin typeface="宋体" panose="02010600030101010101" pitchFamily="2" charset="-122"/>
                <a:ea typeface="宋体" panose="02010600030101010101" pitchFamily="2" charset="-122"/>
              </a:rPr>
              <a:t>1</a:t>
            </a:r>
            <a:r>
              <a:rPr lang="zh-CN" altLang="en-US" sz="2800" b="1" dirty="0">
                <a:solidFill>
                  <a:srgbClr val="000000"/>
                </a:solidFill>
                <a:latin typeface="宋体" panose="02010600030101010101" pitchFamily="2" charset="-122"/>
                <a:ea typeface="宋体" panose="02010600030101010101" pitchFamily="2" charset="-122"/>
              </a:rPr>
              <a:t>）</a:t>
            </a:r>
            <a:r>
              <a:rPr lang="zh-CN" altLang="en-US" sz="2800" b="1" dirty="0">
                <a:solidFill>
                  <a:srgbClr val="FF3300"/>
                </a:solidFill>
                <a:latin typeface="宋体" panose="02010600030101010101" pitchFamily="2" charset="-122"/>
                <a:ea typeface="宋体" panose="02010600030101010101" pitchFamily="2" charset="-122"/>
              </a:rPr>
              <a:t>布局</a:t>
            </a:r>
            <a:r>
              <a:rPr lang="zh-CN" altLang="en-US" sz="2800" b="1" dirty="0">
                <a:solidFill>
                  <a:srgbClr val="000000"/>
                </a:solidFill>
                <a:latin typeface="宋体" panose="02010600030101010101" pitchFamily="2" charset="-122"/>
                <a:ea typeface="宋体" panose="02010600030101010101" pitchFamily="2" charset="-122"/>
              </a:rPr>
              <a:t>合理，层次分明 </a:t>
            </a:r>
            <a:endParaRPr lang="zh-CN" altLang="en-US" sz="2800" b="1" dirty="0">
              <a:solidFill>
                <a:srgbClr val="000000"/>
              </a:solidFill>
              <a:latin typeface="宋体" panose="02010600030101010101" pitchFamily="2" charset="-122"/>
              <a:ea typeface="宋体" panose="02010600030101010101" pitchFamily="2" charset="-122"/>
            </a:endParaRPr>
          </a:p>
          <a:p>
            <a:pPr fontAlgn="t">
              <a:spcBef>
                <a:spcPct val="50000"/>
              </a:spcBef>
            </a:pPr>
            <a:r>
              <a:rPr lang="zh-CN" altLang="en-US" sz="2800" b="1" dirty="0">
                <a:solidFill>
                  <a:srgbClr val="000000"/>
                </a:solidFill>
                <a:latin typeface="宋体" panose="02010600030101010101" pitchFamily="2" charset="-122"/>
                <a:ea typeface="宋体" panose="02010600030101010101" pitchFamily="2" charset="-122"/>
              </a:rPr>
              <a:t>（</a:t>
            </a:r>
            <a:r>
              <a:rPr lang="en-US" altLang="zh-CN" sz="2800" b="1" dirty="0">
                <a:solidFill>
                  <a:srgbClr val="000000"/>
                </a:solidFill>
                <a:latin typeface="宋体" panose="02010600030101010101" pitchFamily="2" charset="-122"/>
                <a:ea typeface="宋体" panose="02010600030101010101" pitchFamily="2" charset="-122"/>
              </a:rPr>
              <a:t>2</a:t>
            </a:r>
            <a:r>
              <a:rPr lang="zh-CN" altLang="en-US" sz="2800" b="1" dirty="0">
                <a:solidFill>
                  <a:srgbClr val="000000"/>
                </a:solidFill>
                <a:latin typeface="宋体" panose="02010600030101010101" pitchFamily="2" charset="-122"/>
                <a:ea typeface="宋体" panose="02010600030101010101" pitchFamily="2" charset="-122"/>
              </a:rPr>
              <a:t>）</a:t>
            </a:r>
            <a:r>
              <a:rPr lang="zh-CN" altLang="en-US" sz="2800" b="1" dirty="0">
                <a:solidFill>
                  <a:srgbClr val="FF3300"/>
                </a:solidFill>
                <a:latin typeface="宋体" panose="02010600030101010101" pitchFamily="2" charset="-122"/>
                <a:ea typeface="宋体" panose="02010600030101010101" pitchFamily="2" charset="-122"/>
              </a:rPr>
              <a:t>条理</a:t>
            </a:r>
            <a:r>
              <a:rPr lang="zh-CN" altLang="en-US" sz="2800" b="1" dirty="0">
                <a:solidFill>
                  <a:srgbClr val="000000"/>
                </a:solidFill>
                <a:latin typeface="宋体" panose="02010600030101010101" pitchFamily="2" charset="-122"/>
                <a:ea typeface="宋体" panose="02010600030101010101" pitchFamily="2" charset="-122"/>
              </a:rPr>
              <a:t>顺序，使用数字 </a:t>
            </a:r>
            <a:endParaRPr lang="zh-CN" altLang="en-US" sz="2800" b="1" dirty="0">
              <a:solidFill>
                <a:srgbClr val="000000"/>
              </a:solidFill>
              <a:latin typeface="宋体" panose="02010600030101010101" pitchFamily="2" charset="-122"/>
              <a:ea typeface="宋体" panose="02010600030101010101" pitchFamily="2" charset="-122"/>
            </a:endParaRPr>
          </a:p>
          <a:p>
            <a:pPr fontAlgn="t">
              <a:spcBef>
                <a:spcPct val="50000"/>
              </a:spcBef>
            </a:pPr>
            <a:r>
              <a:rPr lang="zh-CN" altLang="en-US" sz="2800" b="1" dirty="0">
                <a:solidFill>
                  <a:srgbClr val="000000"/>
                </a:solidFill>
                <a:latin typeface="宋体" panose="02010600030101010101" pitchFamily="2" charset="-122"/>
                <a:ea typeface="宋体" panose="02010600030101010101" pitchFamily="2" charset="-122"/>
              </a:rPr>
              <a:t>（</a:t>
            </a:r>
            <a:r>
              <a:rPr lang="en-US" altLang="zh-CN" sz="2800" b="1" dirty="0">
                <a:solidFill>
                  <a:srgbClr val="000000"/>
                </a:solidFill>
                <a:latin typeface="宋体" panose="02010600030101010101" pitchFamily="2" charset="-122"/>
                <a:ea typeface="宋体" panose="02010600030101010101" pitchFamily="2" charset="-122"/>
              </a:rPr>
              <a:t>3</a:t>
            </a:r>
            <a:r>
              <a:rPr lang="zh-CN" altLang="en-US" sz="2800" b="1" dirty="0">
                <a:solidFill>
                  <a:srgbClr val="000000"/>
                </a:solidFill>
                <a:latin typeface="宋体" panose="02010600030101010101" pitchFamily="2" charset="-122"/>
                <a:ea typeface="宋体" panose="02010600030101010101" pitchFamily="2" charset="-122"/>
              </a:rPr>
              <a:t>）图形</a:t>
            </a:r>
            <a:r>
              <a:rPr lang="zh-CN" altLang="en-US" sz="2800" b="1" dirty="0">
                <a:solidFill>
                  <a:srgbClr val="FF3300"/>
                </a:solidFill>
                <a:latin typeface="宋体" panose="02010600030101010101" pitchFamily="2" charset="-122"/>
                <a:ea typeface="宋体" panose="02010600030101010101" pitchFamily="2" charset="-122"/>
              </a:rPr>
              <a:t>简洁</a:t>
            </a:r>
            <a:r>
              <a:rPr lang="zh-CN" altLang="en-US" sz="2800" b="1" dirty="0">
                <a:solidFill>
                  <a:srgbClr val="000000"/>
                </a:solidFill>
                <a:latin typeface="宋体" panose="02010600030101010101" pitchFamily="2" charset="-122"/>
                <a:ea typeface="宋体" panose="02010600030101010101" pitchFamily="2" charset="-122"/>
              </a:rPr>
              <a:t>，清楚易懂</a:t>
            </a:r>
            <a:endParaRPr lang="zh-CN" altLang="en-US" sz="2800" b="1" dirty="0">
              <a:solidFill>
                <a:srgbClr val="000000"/>
              </a:solidFill>
              <a:latin typeface="宋体" panose="02010600030101010101" pitchFamily="2" charset="-122"/>
              <a:ea typeface="宋体" panose="02010600030101010101" pitchFamily="2" charset="-122"/>
            </a:endParaRPr>
          </a:p>
          <a:p>
            <a:pPr fontAlgn="t">
              <a:spcBef>
                <a:spcPct val="50000"/>
              </a:spcBef>
            </a:pPr>
            <a:r>
              <a:rPr lang="zh-CN" altLang="en-US" sz="2800" b="1" dirty="0">
                <a:solidFill>
                  <a:srgbClr val="000000"/>
                </a:solidFill>
                <a:latin typeface="宋体" panose="02010600030101010101" pitchFamily="2" charset="-122"/>
                <a:ea typeface="宋体" panose="02010600030101010101" pitchFamily="2" charset="-122"/>
              </a:rPr>
              <a:t>（</a:t>
            </a:r>
            <a:r>
              <a:rPr lang="en-US" altLang="zh-CN" sz="2800" b="1" dirty="0">
                <a:solidFill>
                  <a:srgbClr val="000000"/>
                </a:solidFill>
                <a:latin typeface="宋体" panose="02010600030101010101" pitchFamily="2" charset="-122"/>
                <a:ea typeface="宋体" panose="02010600030101010101" pitchFamily="2" charset="-122"/>
              </a:rPr>
              <a:t>4</a:t>
            </a:r>
            <a:r>
              <a:rPr lang="zh-CN" altLang="en-US" sz="2800" b="1" dirty="0">
                <a:solidFill>
                  <a:srgbClr val="000000"/>
                </a:solidFill>
                <a:latin typeface="宋体" panose="02010600030101010101" pitchFamily="2" charset="-122"/>
                <a:ea typeface="宋体" panose="02010600030101010101" pitchFamily="2" charset="-122"/>
              </a:rPr>
              <a:t>）</a:t>
            </a:r>
            <a:r>
              <a:rPr lang="zh-CN" altLang="en-US" sz="2800" b="1" dirty="0">
                <a:solidFill>
                  <a:srgbClr val="FF3300"/>
                </a:solidFill>
                <a:latin typeface="宋体" panose="02010600030101010101" pitchFamily="2" charset="-122"/>
                <a:ea typeface="宋体" panose="02010600030101010101" pitchFamily="2" charset="-122"/>
              </a:rPr>
              <a:t>夸张</a:t>
            </a:r>
            <a:r>
              <a:rPr lang="zh-CN" altLang="en-US" sz="2800" b="1" dirty="0">
                <a:solidFill>
                  <a:srgbClr val="000000"/>
                </a:solidFill>
                <a:latin typeface="宋体" panose="02010600030101010101" pitchFamily="2" charset="-122"/>
                <a:ea typeface="宋体" panose="02010600030101010101" pitchFamily="2" charset="-122"/>
              </a:rPr>
              <a:t>手法、有趣</a:t>
            </a:r>
            <a:endParaRPr lang="zh-CN" altLang="en-US" sz="2800" b="1" dirty="0">
              <a:solidFill>
                <a:srgbClr val="000000"/>
              </a:solidFill>
              <a:latin typeface="宋体" panose="02010600030101010101" pitchFamily="2" charset="-122"/>
              <a:ea typeface="宋体" panose="02010600030101010101" pitchFamily="2" charset="-122"/>
            </a:endParaRPr>
          </a:p>
          <a:p>
            <a:pPr fontAlgn="t">
              <a:spcBef>
                <a:spcPct val="50000"/>
              </a:spcBef>
            </a:pPr>
            <a:r>
              <a:rPr lang="zh-CN" altLang="en-US" sz="2800" b="1" dirty="0">
                <a:solidFill>
                  <a:srgbClr val="000000"/>
                </a:solidFill>
                <a:latin typeface="宋体" panose="02010600030101010101" pitchFamily="2" charset="-122"/>
                <a:ea typeface="宋体" panose="02010600030101010101" pitchFamily="2" charset="-122"/>
              </a:rPr>
              <a:t>（</a:t>
            </a:r>
            <a:r>
              <a:rPr lang="en-US" altLang="zh-CN" sz="2800" b="1" dirty="0">
                <a:solidFill>
                  <a:srgbClr val="000000"/>
                </a:solidFill>
                <a:latin typeface="宋体" panose="02010600030101010101" pitchFamily="2" charset="-122"/>
                <a:ea typeface="宋体" panose="02010600030101010101" pitchFamily="2" charset="-122"/>
              </a:rPr>
              <a:t>5</a:t>
            </a:r>
            <a:r>
              <a:rPr lang="zh-CN" altLang="en-US" sz="2800" b="1" dirty="0">
                <a:solidFill>
                  <a:srgbClr val="000000"/>
                </a:solidFill>
                <a:latin typeface="宋体" panose="02010600030101010101" pitchFamily="2" charset="-122"/>
                <a:ea typeface="宋体" panose="02010600030101010101" pitchFamily="2" charset="-122"/>
              </a:rPr>
              <a:t>）颜色搭配</a:t>
            </a:r>
            <a:r>
              <a:rPr lang="zh-CN" altLang="en-US" sz="2800" b="1" dirty="0">
                <a:solidFill>
                  <a:srgbClr val="FF3300"/>
                </a:solidFill>
                <a:latin typeface="宋体" panose="02010600030101010101" pitchFamily="2" charset="-122"/>
                <a:ea typeface="宋体" panose="02010600030101010101" pitchFamily="2" charset="-122"/>
              </a:rPr>
              <a:t>和谐</a:t>
            </a:r>
            <a:r>
              <a:rPr lang="zh-CN" altLang="en-US" sz="2800" b="1" dirty="0">
                <a:solidFill>
                  <a:srgbClr val="000000"/>
                </a:solidFill>
                <a:latin typeface="宋体" panose="02010600030101010101" pitchFamily="2" charset="-122"/>
                <a:ea typeface="宋体" panose="02010600030101010101" pitchFamily="2" charset="-122"/>
              </a:rPr>
              <a:t>，总体效果好</a:t>
            </a:r>
            <a:endParaRPr lang="zh-CN" altLang="en-US" sz="2800" b="1" dirty="0">
              <a:solidFill>
                <a:srgbClr val="000000"/>
              </a:solidFill>
              <a:latin typeface="宋体" panose="02010600030101010101" pitchFamily="2" charset="-122"/>
              <a:ea typeface="宋体" panose="02010600030101010101" pitchFamily="2" charset="-122"/>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9938" name="图片 39937" descr="900711"/>
          <p:cNvPicPr>
            <a:picLocks noChangeAspect="1"/>
          </p:cNvPicPr>
          <p:nvPr/>
        </p:nvPicPr>
        <p:blipFill>
          <a:blip r:embed="rId1">
            <a:lum bright="6000" contrast="12000"/>
          </a:blip>
          <a:stretch>
            <a:fillRect/>
          </a:stretch>
        </p:blipFill>
        <p:spPr>
          <a:xfrm>
            <a:off x="0" y="-169862"/>
            <a:ext cx="9144000" cy="6856412"/>
          </a:xfrm>
          <a:prstGeom prst="rect">
            <a:avLst/>
          </a:prstGeom>
          <a:noFill/>
          <a:ln w="9525">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标题 40961"/>
          <p:cNvSpPr>
            <a:spLocks noGrp="1"/>
          </p:cNvSpPr>
          <p:nvPr>
            <p:ph type="title"/>
          </p:nvPr>
        </p:nvSpPr>
        <p:spPr>
          <a:ln/>
        </p:spPr>
        <p:txBody>
          <a:bodyPr anchor="b"/>
          <a:p>
            <a:endParaRPr>
              <a:ea typeface="宋体" panose="02010600030101010101" pitchFamily="2" charset="-122"/>
            </a:endParaRPr>
          </a:p>
        </p:txBody>
      </p:sp>
      <p:pic>
        <p:nvPicPr>
          <p:cNvPr id="40963" name="文本占位符 40962" descr="暴风截屏20000826182127"/>
          <p:cNvPicPr>
            <a:picLocks noChangeAspect="1"/>
          </p:cNvPicPr>
          <p:nvPr>
            <p:ph type="body" idx="1"/>
          </p:nvPr>
        </p:nvPicPr>
        <p:blipFill>
          <a:blip r:embed="rId1"/>
          <a:srcRect l="21181" t="23672" r="4915" b="15759"/>
          <a:stretch>
            <a:fillRect/>
          </a:stretch>
        </p:blipFill>
        <p:spPr>
          <a:xfrm>
            <a:off x="0" y="0"/>
            <a:ext cx="9144000" cy="6858000"/>
          </a:xfrm>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文本占位符 41985"/>
          <p:cNvSpPr>
            <a:spLocks noGrp="1"/>
          </p:cNvSpPr>
          <p:nvPr>
            <p:ph type="body" idx="1"/>
          </p:nvPr>
        </p:nvSpPr>
        <p:spPr>
          <a:ln/>
        </p:spPr>
        <p:txBody>
          <a:bodyPr/>
          <a:p>
            <a:pPr algn="ctr"/>
            <a:endParaRPr lang="zh-CN" altLang="en-US" b="1" dirty="0">
              <a:ea typeface="宋体" panose="02010600030101010101" pitchFamily="2" charset="-122"/>
            </a:endParaRPr>
          </a:p>
          <a:p>
            <a:pPr algn="ctr"/>
            <a:endParaRPr lang="zh-CN" altLang="en-US" b="1" dirty="0">
              <a:ea typeface="宋体" panose="02010600030101010101" pitchFamily="2" charset="-122"/>
            </a:endParaRPr>
          </a:p>
          <a:p>
            <a:pPr algn="ctr">
              <a:buNone/>
            </a:pPr>
            <a:r>
              <a:rPr lang="zh-CN" altLang="en-US" sz="4400" b="1" dirty="0">
                <a:ea typeface="华文行楷" pitchFamily="2" charset="-122"/>
              </a:rPr>
              <a:t>思维导图的优势与运用领域</a:t>
            </a:r>
            <a:endParaRPr lang="en-US" altLang="zh-CN" sz="4400" b="1" dirty="0">
              <a:ea typeface="华文行楷" pitchFamily="2"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标题 43009"/>
          <p:cNvSpPr>
            <a:spLocks noGrp="1"/>
          </p:cNvSpPr>
          <p:nvPr>
            <p:ph type="title"/>
          </p:nvPr>
        </p:nvSpPr>
        <p:spPr>
          <a:xfrm>
            <a:off x="900113" y="117475"/>
            <a:ext cx="6154737" cy="673100"/>
          </a:xfrm>
          <a:ln/>
        </p:spPr>
        <p:txBody>
          <a:bodyPr anchor="b"/>
          <a:p>
            <a:r>
              <a:rPr lang="zh-CN" altLang="en-US" sz="3600" dirty="0">
                <a:ea typeface="宋体" panose="02010600030101010101" pitchFamily="2" charset="-122"/>
              </a:rPr>
              <a:t> </a:t>
            </a:r>
            <a:r>
              <a:rPr lang="en-US" altLang="zh-CN" sz="3600" dirty="0">
                <a:ea typeface="宋体" panose="02010600030101010101" pitchFamily="2" charset="-122"/>
              </a:rPr>
              <a:t>3.1 </a:t>
            </a:r>
            <a:r>
              <a:rPr lang="zh-CN" altLang="en-US" sz="3600" dirty="0">
                <a:ea typeface="宋体" panose="02010600030101010101" pitchFamily="2" charset="-122"/>
              </a:rPr>
              <a:t>思维导图的优势</a:t>
            </a:r>
            <a:endParaRPr lang="zh-CN" altLang="en-US" sz="3600" dirty="0">
              <a:ea typeface="宋体" panose="02010600030101010101" pitchFamily="2" charset="-122"/>
            </a:endParaRPr>
          </a:p>
        </p:txBody>
      </p:sp>
      <p:sp>
        <p:nvSpPr>
          <p:cNvPr id="43011" name="文本占位符 43010"/>
          <p:cNvSpPr>
            <a:spLocks noGrp="1"/>
          </p:cNvSpPr>
          <p:nvPr>
            <p:ph type="body" idx="1"/>
          </p:nvPr>
        </p:nvSpPr>
        <p:spPr>
          <a:xfrm>
            <a:off x="396875" y="1052513"/>
            <a:ext cx="8613775" cy="4824412"/>
          </a:xfrm>
          <a:ln/>
        </p:spPr>
        <p:txBody>
          <a:bodyPr/>
          <a:p>
            <a:pPr marL="609600" indent="-609600">
              <a:lnSpc>
                <a:spcPct val="80000"/>
              </a:lnSpc>
            </a:pPr>
            <a:r>
              <a:rPr lang="zh-CN" altLang="en-US" sz="2400" b="1">
                <a:ea typeface="宋体" panose="02010600030101010101" pitchFamily="2" charset="-122"/>
              </a:rPr>
              <a:t>使用思维导图进行学习，可以成倍提高学习效率，增进了理解和记忆能力。</a:t>
            </a:r>
            <a:endParaRPr lang="zh-CN" altLang="en-US" sz="2400" b="1">
              <a:ea typeface="宋体" panose="02010600030101010101" pitchFamily="2" charset="-122"/>
            </a:endParaRPr>
          </a:p>
          <a:p>
            <a:pPr marL="609600" indent="-609600">
              <a:lnSpc>
                <a:spcPct val="80000"/>
              </a:lnSpc>
            </a:pPr>
            <a:r>
              <a:rPr lang="zh-CN" altLang="en-US" sz="2400" b="1">
                <a:ea typeface="宋体" panose="02010600030101010101" pitchFamily="2" charset="-122"/>
              </a:rPr>
              <a:t>把学习者的主要精力集中在关键的知识点上。</a:t>
            </a:r>
            <a:endParaRPr lang="zh-CN" altLang="en-US" sz="2400" b="1">
              <a:ea typeface="宋体" panose="02010600030101010101" pitchFamily="2" charset="-122"/>
            </a:endParaRPr>
          </a:p>
          <a:p>
            <a:pPr marL="609600" indent="-609600">
              <a:lnSpc>
                <a:spcPct val="80000"/>
              </a:lnSpc>
            </a:pPr>
            <a:r>
              <a:rPr lang="zh-CN" altLang="en-US" sz="2400" b="1">
                <a:ea typeface="宋体" panose="02010600030101010101" pitchFamily="2" charset="-122"/>
              </a:rPr>
              <a:t>增强使用者的立体思维能力（思维的层次性与联想性）。</a:t>
            </a:r>
            <a:endParaRPr lang="zh-CN" altLang="en-US" sz="2400" b="1">
              <a:ea typeface="宋体" panose="02010600030101010101" pitchFamily="2" charset="-122"/>
            </a:endParaRPr>
          </a:p>
          <a:p>
            <a:pPr marL="609600" indent="-609600">
              <a:lnSpc>
                <a:spcPct val="80000"/>
              </a:lnSpc>
            </a:pPr>
            <a:r>
              <a:rPr lang="zh-CN" altLang="en-US" sz="2400" b="1">
                <a:ea typeface="宋体" panose="02010600030101010101" pitchFamily="2" charset="-122"/>
              </a:rPr>
              <a:t>思维导图具有极大的可伸缩性，它顺应了我们大脑的自然思维模式。</a:t>
            </a:r>
            <a:endParaRPr lang="zh-CN" altLang="en-US" sz="2400" b="1">
              <a:ea typeface="宋体" panose="02010600030101010101" pitchFamily="2" charset="-122"/>
            </a:endParaRPr>
          </a:p>
          <a:p>
            <a:pPr marL="609600" indent="-609600">
              <a:lnSpc>
                <a:spcPct val="80000"/>
              </a:lnSpc>
            </a:pPr>
            <a:r>
              <a:rPr lang="zh-CN" altLang="en-US" sz="2400" b="1">
                <a:ea typeface="宋体" panose="02010600030101010101" pitchFamily="2" charset="-122"/>
              </a:rPr>
              <a:t>增强使用者的总体规划能力。</a:t>
            </a:r>
            <a:endParaRPr lang="zh-CN" altLang="en-US" sz="2400" b="1">
              <a:ea typeface="宋体" panose="02010600030101010101" pitchFamily="2" charset="-122"/>
            </a:endParaRPr>
          </a:p>
          <a:p>
            <a:pPr marL="609600" indent="-609600">
              <a:lnSpc>
                <a:spcPct val="80000"/>
              </a:lnSpc>
            </a:pPr>
            <a:r>
              <a:rPr lang="zh-CN" altLang="en-US" sz="2400" b="1">
                <a:ea typeface="宋体" panose="02010600030101010101" pitchFamily="2" charset="-122"/>
              </a:rPr>
              <a:t>思维导图极大地激发我们的右脑，发挥大脑的整体功能。</a:t>
            </a:r>
            <a:endParaRPr lang="zh-CN" altLang="en-US" sz="2400" b="1">
              <a:ea typeface="宋体" panose="02010600030101010101" pitchFamily="2"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标题 44033"/>
          <p:cNvSpPr>
            <a:spLocks noGrp="1"/>
          </p:cNvSpPr>
          <p:nvPr>
            <p:ph type="title"/>
          </p:nvPr>
        </p:nvSpPr>
        <p:spPr>
          <a:xfrm>
            <a:off x="971550" y="117475"/>
            <a:ext cx="8401050" cy="674688"/>
          </a:xfrm>
          <a:ln/>
        </p:spPr>
        <p:txBody>
          <a:bodyPr anchor="b"/>
          <a:p>
            <a:r>
              <a:rPr lang="zh-CN" altLang="en-US" sz="3600">
                <a:ea typeface="宋体" panose="02010600030101010101" pitchFamily="2" charset="-122"/>
              </a:rPr>
              <a:t>思维导图记笔记产生的作用</a:t>
            </a:r>
            <a:endParaRPr lang="zh-CN" altLang="en-US" sz="3600">
              <a:ea typeface="宋体" panose="02010600030101010101" pitchFamily="2" charset="-122"/>
            </a:endParaRPr>
          </a:p>
        </p:txBody>
      </p:sp>
      <p:sp>
        <p:nvSpPr>
          <p:cNvPr id="44035" name="文本占位符 44034"/>
          <p:cNvSpPr>
            <a:spLocks noGrp="1"/>
          </p:cNvSpPr>
          <p:nvPr>
            <p:ph type="body" idx="1"/>
          </p:nvPr>
        </p:nvSpPr>
        <p:spPr>
          <a:xfrm>
            <a:off x="466725" y="1123950"/>
            <a:ext cx="8437563" cy="4824413"/>
          </a:xfrm>
          <a:ln/>
        </p:spPr>
        <p:txBody>
          <a:bodyPr/>
          <a:p>
            <a:pPr marL="381000" indent="-381000">
              <a:lnSpc>
                <a:spcPct val="80000"/>
              </a:lnSpc>
              <a:buClr>
                <a:schemeClr val="tx1"/>
              </a:buClr>
              <a:buAutoNum type="arabicPeriod"/>
            </a:pPr>
            <a:r>
              <a:rPr lang="zh-CN" altLang="en-US" b="1" dirty="0">
                <a:latin typeface="宋体" panose="02010600030101010101" pitchFamily="2" charset="-122"/>
                <a:ea typeface="宋体" panose="02010600030101010101" pitchFamily="2" charset="-122"/>
              </a:rPr>
              <a:t>只记忆相关的词可以节省时间：</a:t>
            </a:r>
            <a:r>
              <a:rPr lang="en-US" altLang="zh-CN" b="1" dirty="0">
                <a:latin typeface="宋体" panose="02010600030101010101" pitchFamily="2" charset="-122"/>
                <a:ea typeface="宋体" panose="02010600030101010101" pitchFamily="2" charset="-122"/>
              </a:rPr>
              <a:t>50</a:t>
            </a:r>
            <a:r>
              <a:rPr lang="zh-CN" altLang="en-US" b="1" dirty="0">
                <a:latin typeface="宋体" panose="02010600030101010101" pitchFamily="2" charset="-122"/>
                <a:ea typeface="宋体" panose="02010600030101010101" pitchFamily="2" charset="-122"/>
              </a:rPr>
              <a:t>％到</a:t>
            </a:r>
            <a:r>
              <a:rPr lang="en-US" altLang="zh-CN" b="1" dirty="0">
                <a:latin typeface="宋体" panose="02010600030101010101" pitchFamily="2" charset="-122"/>
                <a:ea typeface="宋体" panose="02010600030101010101" pitchFamily="2" charset="-122"/>
              </a:rPr>
              <a:t>95</a:t>
            </a:r>
            <a:r>
              <a:rPr lang="zh-CN" altLang="en-US" b="1" dirty="0">
                <a:latin typeface="宋体" panose="02010600030101010101" pitchFamily="2" charset="-122"/>
                <a:ea typeface="宋体" panose="02010600030101010101" pitchFamily="2" charset="-122"/>
              </a:rPr>
              <a:t>％；</a:t>
            </a:r>
            <a:endParaRPr lang="zh-CN" altLang="en-US" b="1" dirty="0">
              <a:latin typeface="宋体" panose="02010600030101010101" pitchFamily="2" charset="-122"/>
              <a:ea typeface="宋体" panose="02010600030101010101" pitchFamily="2" charset="-122"/>
            </a:endParaRPr>
          </a:p>
          <a:p>
            <a:pPr marL="381000" indent="-381000">
              <a:lnSpc>
                <a:spcPct val="80000"/>
              </a:lnSpc>
              <a:buClr>
                <a:schemeClr val="tx1"/>
              </a:buClr>
              <a:buAutoNum type="arabicPeriod"/>
            </a:pPr>
            <a:r>
              <a:rPr lang="zh-CN" altLang="en-US" b="1" dirty="0">
                <a:latin typeface="宋体" panose="02010600030101010101" pitchFamily="2" charset="-122"/>
                <a:ea typeface="宋体" panose="02010600030101010101" pitchFamily="2" charset="-122"/>
              </a:rPr>
              <a:t>只读相关的词可节省时时间：</a:t>
            </a:r>
            <a:r>
              <a:rPr lang="en-US" altLang="zh-CN" b="1" dirty="0">
                <a:latin typeface="宋体" panose="02010600030101010101" pitchFamily="2" charset="-122"/>
                <a:ea typeface="宋体" panose="02010600030101010101" pitchFamily="2" charset="-122"/>
              </a:rPr>
              <a:t>90</a:t>
            </a:r>
            <a:r>
              <a:rPr lang="zh-CN" altLang="en-US" b="1" dirty="0">
                <a:latin typeface="宋体" panose="02010600030101010101" pitchFamily="2" charset="-122"/>
                <a:ea typeface="宋体" panose="02010600030101010101" pitchFamily="2" charset="-122"/>
              </a:rPr>
              <a:t>％多；</a:t>
            </a:r>
            <a:endParaRPr lang="zh-CN" altLang="en-US" b="1" dirty="0">
              <a:latin typeface="宋体" panose="02010600030101010101" pitchFamily="2" charset="-122"/>
              <a:ea typeface="宋体" panose="02010600030101010101" pitchFamily="2" charset="-122"/>
            </a:endParaRPr>
          </a:p>
          <a:p>
            <a:pPr marL="381000" indent="-381000">
              <a:lnSpc>
                <a:spcPct val="80000"/>
              </a:lnSpc>
              <a:buClr>
                <a:schemeClr val="tx1"/>
              </a:buClr>
              <a:buAutoNum type="arabicPeriod"/>
            </a:pPr>
            <a:r>
              <a:rPr lang="zh-CN" altLang="en-US" b="1" dirty="0">
                <a:latin typeface="宋体" panose="02010600030101010101" pitchFamily="2" charset="-122"/>
                <a:ea typeface="宋体" panose="02010600030101010101" pitchFamily="2" charset="-122"/>
              </a:rPr>
              <a:t>复习思维导图笔记可节省时间：</a:t>
            </a:r>
            <a:r>
              <a:rPr lang="en-US" altLang="zh-CN" b="1" dirty="0">
                <a:latin typeface="宋体" panose="02010600030101010101" pitchFamily="2" charset="-122"/>
                <a:ea typeface="宋体" panose="02010600030101010101" pitchFamily="2" charset="-122"/>
              </a:rPr>
              <a:t>90</a:t>
            </a:r>
            <a:r>
              <a:rPr lang="zh-CN" altLang="en-US" b="1" dirty="0">
                <a:latin typeface="宋体" panose="02010600030101010101" pitchFamily="2" charset="-122"/>
                <a:ea typeface="宋体" panose="02010600030101010101" pitchFamily="2" charset="-122"/>
              </a:rPr>
              <a:t>％多；</a:t>
            </a:r>
            <a:endParaRPr lang="zh-CN" altLang="en-US" b="1" dirty="0">
              <a:latin typeface="宋体" panose="02010600030101010101" pitchFamily="2" charset="-122"/>
              <a:ea typeface="宋体" panose="02010600030101010101" pitchFamily="2" charset="-122"/>
            </a:endParaRPr>
          </a:p>
          <a:p>
            <a:pPr marL="381000" indent="-381000">
              <a:lnSpc>
                <a:spcPct val="80000"/>
              </a:lnSpc>
              <a:buClr>
                <a:schemeClr val="tx1"/>
              </a:buClr>
              <a:buAutoNum type="arabicPeriod"/>
            </a:pPr>
            <a:r>
              <a:rPr lang="zh-CN" altLang="en-US" b="1" dirty="0">
                <a:latin typeface="宋体" panose="02010600030101010101" pitchFamily="2" charset="-122"/>
                <a:ea typeface="宋体" panose="02010600030101010101" pitchFamily="2" charset="-122"/>
              </a:rPr>
              <a:t>不必在不需要的词汇中寻找关键词可省时间：</a:t>
            </a:r>
            <a:r>
              <a:rPr lang="en-US" altLang="zh-CN" b="1" dirty="0">
                <a:latin typeface="宋体" panose="02010600030101010101" pitchFamily="2" charset="-122"/>
                <a:ea typeface="宋体" panose="02010600030101010101" pitchFamily="2" charset="-122"/>
              </a:rPr>
              <a:t>90</a:t>
            </a:r>
            <a:r>
              <a:rPr lang="zh-CN" altLang="en-US" b="1" dirty="0">
                <a:latin typeface="宋体" panose="02010600030101010101" pitchFamily="2" charset="-122"/>
                <a:ea typeface="宋体" panose="02010600030101010101" pitchFamily="2" charset="-122"/>
              </a:rPr>
              <a:t>％；</a:t>
            </a:r>
            <a:endParaRPr lang="zh-CN" altLang="en-US" b="1" dirty="0">
              <a:latin typeface="宋体" panose="02010600030101010101" pitchFamily="2" charset="-122"/>
              <a:ea typeface="宋体" panose="02010600030101010101" pitchFamily="2" charset="-122"/>
            </a:endParaRPr>
          </a:p>
          <a:p>
            <a:pPr marL="381000" indent="-381000">
              <a:lnSpc>
                <a:spcPct val="80000"/>
              </a:lnSpc>
              <a:buClr>
                <a:schemeClr val="tx1"/>
              </a:buClr>
              <a:buAutoNum type="arabicPeriod"/>
            </a:pPr>
            <a:r>
              <a:rPr lang="zh-CN" altLang="en-US" b="1" dirty="0">
                <a:latin typeface="宋体" panose="02010600030101010101" pitchFamily="2" charset="-122"/>
                <a:ea typeface="宋体" panose="02010600030101010101" pitchFamily="2" charset="-122"/>
              </a:rPr>
              <a:t>集中精力于真正的问题；</a:t>
            </a:r>
            <a:endParaRPr lang="zh-CN" altLang="en-US" b="1" dirty="0">
              <a:latin typeface="宋体" panose="02010600030101010101" pitchFamily="2" charset="-122"/>
              <a:ea typeface="宋体" panose="02010600030101010101" pitchFamily="2" charset="-122"/>
            </a:endParaRPr>
          </a:p>
          <a:p>
            <a:pPr marL="381000" indent="-381000">
              <a:lnSpc>
                <a:spcPct val="80000"/>
              </a:lnSpc>
              <a:buClr>
                <a:schemeClr val="tx1"/>
              </a:buClr>
              <a:buAutoNum type="arabicPeriod"/>
            </a:pPr>
            <a:r>
              <a:rPr lang="zh-CN" altLang="en-US" b="1" dirty="0">
                <a:latin typeface="宋体" panose="02010600030101010101" pitchFamily="2" charset="-122"/>
                <a:ea typeface="宋体" panose="02010600030101010101" pitchFamily="2" charset="-122"/>
              </a:rPr>
              <a:t>重要的关键词更为显眼；</a:t>
            </a:r>
            <a:endParaRPr lang="zh-CN" altLang="en-US" b="1" dirty="0">
              <a:latin typeface="宋体" panose="02010600030101010101" pitchFamily="2" charset="-122"/>
              <a:ea typeface="宋体" panose="02010600030101010101" pitchFamily="2" charset="-122"/>
            </a:endParaRPr>
          </a:p>
          <a:p>
            <a:pPr marL="381000" indent="-381000">
              <a:lnSpc>
                <a:spcPct val="80000"/>
              </a:lnSpc>
              <a:buClr>
                <a:schemeClr val="tx1"/>
              </a:buClr>
              <a:buAutoNum type="arabicPeriod"/>
            </a:pPr>
            <a:r>
              <a:rPr lang="zh-CN" altLang="en-US" b="1" dirty="0">
                <a:latin typeface="宋体" panose="02010600030101010101" pitchFamily="2" charset="-122"/>
                <a:ea typeface="宋体" panose="02010600030101010101" pitchFamily="2" charset="-122"/>
              </a:rPr>
              <a:t> 关键词并列在时空之中，可灵活组合，改善创造力和记忆力；</a:t>
            </a:r>
            <a:endParaRPr lang="zh-CN" altLang="en-US" b="1" dirty="0">
              <a:latin typeface="宋体" panose="02010600030101010101" pitchFamily="2" charset="-122"/>
              <a:ea typeface="宋体" panose="02010600030101010101" pitchFamily="2" charset="-122"/>
            </a:endParaRPr>
          </a:p>
          <a:p>
            <a:pPr marL="381000" indent="-381000">
              <a:lnSpc>
                <a:spcPct val="80000"/>
              </a:lnSpc>
              <a:buClr>
                <a:schemeClr val="tx1"/>
              </a:buClr>
              <a:buAutoNum type="arabicPeriod"/>
            </a:pPr>
            <a:r>
              <a:rPr lang="zh-CN" altLang="en-US" b="1" dirty="0">
                <a:latin typeface="宋体" panose="02010600030101010101" pitchFamily="2" charset="-122"/>
                <a:ea typeface="宋体" panose="02010600030101010101" pitchFamily="2" charset="-122"/>
              </a:rPr>
              <a:t>易于在关键词之间产生清晰合适的联想；</a:t>
            </a:r>
            <a:endParaRPr lang="zh-CN" altLang="en-US" b="1" dirty="0">
              <a:latin typeface="宋体" panose="02010600030101010101" pitchFamily="2" charset="-122"/>
              <a:ea typeface="宋体" panose="02010600030101010101" pitchFamily="2" charset="-122"/>
            </a:endParaRPr>
          </a:p>
          <a:p>
            <a:pPr marL="381000" indent="-381000">
              <a:lnSpc>
                <a:spcPct val="80000"/>
              </a:lnSpc>
              <a:buClr>
                <a:schemeClr val="tx1"/>
              </a:buClr>
              <a:buAutoNum type="arabicPeriod"/>
            </a:pPr>
            <a:r>
              <a:rPr lang="zh-CN" altLang="en-US" b="1" dirty="0">
                <a:latin typeface="宋体" panose="02010600030101010101" pitchFamily="2" charset="-122"/>
                <a:ea typeface="宋体" panose="02010600030101010101" pitchFamily="2" charset="-122"/>
              </a:rPr>
              <a:t>做思维导图的时候，人会处在不断有新发现和新关系的边缘，鼓励思想不间断和无穷尽地流动；</a:t>
            </a:r>
            <a:endParaRPr lang="zh-CN" altLang="en-US" b="1" dirty="0">
              <a:latin typeface="宋体" panose="02010600030101010101" pitchFamily="2" charset="-122"/>
              <a:ea typeface="宋体" panose="02010600030101010101" pitchFamily="2" charset="-122"/>
            </a:endParaRPr>
          </a:p>
          <a:p>
            <a:pPr marL="381000" indent="-381000">
              <a:lnSpc>
                <a:spcPct val="80000"/>
              </a:lnSpc>
              <a:buClr>
                <a:schemeClr val="tx1"/>
              </a:buClr>
              <a:buAutoNum type="arabicPeriod"/>
            </a:pPr>
            <a:r>
              <a:rPr lang="zh-CN" altLang="en-US" b="1" dirty="0">
                <a:latin typeface="宋体" panose="02010600030101010101" pitchFamily="2" charset="-122"/>
                <a:ea typeface="宋体" panose="02010600030101010101" pitchFamily="2" charset="-122"/>
              </a:rPr>
              <a:t>大脑不断地利用其皮层技巧，起来越清醒，越来越愿意接受新事物。</a:t>
            </a:r>
            <a:endParaRPr lang="zh-CN" altLang="en-US" b="1" dirty="0">
              <a:latin typeface="宋体" panose="02010600030101010101" pitchFamily="2" charset="-122"/>
              <a:ea typeface="宋体" panose="02010600030101010101" pitchFamily="2"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文本框 45057"/>
          <p:cNvSpPr txBox="1"/>
          <p:nvPr/>
        </p:nvSpPr>
        <p:spPr>
          <a:xfrm>
            <a:off x="3492500" y="117475"/>
            <a:ext cx="5111750" cy="2679700"/>
          </a:xfrm>
          <a:prstGeom prst="rect">
            <a:avLst/>
          </a:prstGeom>
          <a:noFill/>
          <a:ln w="9525">
            <a:noFill/>
          </a:ln>
        </p:spPr>
        <p:txBody>
          <a:bodyPr>
            <a:spAutoFit/>
          </a:bodyPr>
          <a:p>
            <a:r>
              <a:rPr lang="zh-CN" altLang="en-US" sz="3400" dirty="0">
                <a:latin typeface="楷体_GB2312" pitchFamily="1" charset="-122"/>
                <a:ea typeface="楷体_GB2312" pitchFamily="1" charset="-122"/>
              </a:rPr>
              <a:t>  希望大家能够好好运用思维导图，使自己现在的学习和将来的工作更有效率且更有质量！</a:t>
            </a:r>
            <a:endParaRPr lang="zh-CN" altLang="en-US" sz="3400" dirty="0">
              <a:latin typeface="楷体_GB2312" pitchFamily="1" charset="-122"/>
              <a:ea typeface="楷体_GB2312" pitchFamily="1" charset="-122"/>
            </a:endParaRPr>
          </a:p>
          <a:p>
            <a:pPr algn="ctr"/>
            <a:r>
              <a:rPr lang="zh-CN" altLang="en-US" sz="3400" dirty="0">
                <a:latin typeface="楷体_GB2312" pitchFamily="1" charset="-122"/>
                <a:ea typeface="楷体_GB2312" pitchFamily="1" charset="-122"/>
              </a:rPr>
              <a:t>谢谢！</a:t>
            </a:r>
            <a:endParaRPr lang="zh-CN" altLang="en-US" sz="3400" dirty="0">
              <a:latin typeface="楷体_GB2312" pitchFamily="1" charset="-122"/>
              <a:ea typeface="楷体_GB2312" pitchFamily="1" charset="-122"/>
            </a:endParaRPr>
          </a:p>
        </p:txBody>
      </p:sp>
    </p:spTree>
  </p:cSld>
  <p:clrMapOvr>
    <a:masterClrMapping/>
  </p:clrMapOvr>
</p:sld>
</file>

<file path=ppt/theme/theme1.xml><?xml version="1.0" encoding="utf-8"?>
<a:theme xmlns:a="http://schemas.openxmlformats.org/drawingml/2006/main" name="53cd863b219a4">
  <a:themeElements>
    <a:clrScheme name="">
      <a:dk1>
        <a:srgbClr val="494B4D"/>
      </a:dk1>
      <a:lt1>
        <a:srgbClr val="FFFFFF"/>
      </a:lt1>
      <a:dk2>
        <a:srgbClr val="3D3F41"/>
      </a:dk2>
      <a:lt2>
        <a:srgbClr val="FFFFFF"/>
      </a:lt2>
      <a:accent1>
        <a:srgbClr val="C94D4D"/>
      </a:accent1>
      <a:accent2>
        <a:srgbClr val="A66C65"/>
      </a:accent2>
      <a:accent3>
        <a:srgbClr val="FFFFFF"/>
      </a:accent3>
      <a:accent4>
        <a:srgbClr val="3E3F41"/>
      </a:accent4>
      <a:accent5>
        <a:srgbClr val="E0B2B2"/>
      </a:accent5>
      <a:accent6>
        <a:srgbClr val="94605A"/>
      </a:accent6>
      <a:hlink>
        <a:srgbClr val="00B0F0"/>
      </a:hlink>
      <a:folHlink>
        <a:srgbClr val="AFB2B4"/>
      </a:folHlink>
    </a:clrScheme>
    <a:fontScheme name="">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494B4D"/>
        </a:dk1>
        <a:lt1>
          <a:srgbClr val="FFFFFF"/>
        </a:lt1>
        <a:dk2>
          <a:srgbClr val="3D3F41"/>
        </a:dk2>
        <a:lt2>
          <a:srgbClr val="FFFFFF"/>
        </a:lt2>
        <a:accent1>
          <a:srgbClr val="C94D4D"/>
        </a:accent1>
        <a:accent2>
          <a:srgbClr val="A66C65"/>
        </a:accent2>
        <a:accent3>
          <a:srgbClr val="FFFFFF"/>
        </a:accent3>
        <a:accent4>
          <a:srgbClr val="3E3F41"/>
        </a:accent4>
        <a:accent5>
          <a:srgbClr val="E0B2B2"/>
        </a:accent5>
        <a:accent6>
          <a:srgbClr val="94605A"/>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571TGp_business_light</Template>
  <TotalTime>0</TotalTime>
  <Words>3601</Words>
  <Application>WPS 演示</Application>
  <PresentationFormat>在屏幕上显示</PresentationFormat>
  <Paragraphs>215</Paragraphs>
  <Slides>41</Slides>
  <Notes>0</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41</vt:i4>
      </vt:variant>
    </vt:vector>
  </HeadingPairs>
  <TitlesOfParts>
    <vt:vector size="61" baseType="lpstr">
      <vt:lpstr>Arial</vt:lpstr>
      <vt:lpstr>宋体</vt:lpstr>
      <vt:lpstr>Wingdings</vt:lpstr>
      <vt:lpstr>Times New Roman</vt:lpstr>
      <vt:lpstr>华文行楷</vt:lpstr>
      <vt:lpstr>微软雅黑</vt:lpstr>
      <vt:lpstr>DFKai-SB</vt:lpstr>
      <vt:lpstr>PMingLiU</vt:lpstr>
      <vt:lpstr>华文新魏</vt:lpstr>
      <vt:lpstr>Franklin Gothic Book</vt:lpstr>
      <vt:lpstr>黑体</vt:lpstr>
      <vt:lpstr>楷体_GB2312</vt:lpstr>
      <vt:lpstr>新宋体</vt:lpstr>
      <vt:lpstr>Arial Black</vt:lpstr>
      <vt:lpstr>幼圆</vt:lpstr>
      <vt:lpstr>Calibri</vt:lpstr>
      <vt:lpstr>Bernard MT Condensed</vt:lpstr>
      <vt:lpstr>Segoe Print</vt:lpstr>
      <vt:lpstr>Arial Unicode MS</vt:lpstr>
      <vt:lpstr>53cd863b219a4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第八讲 思维导图</dc:title>
  <dc:creator>User</dc:creator>
  <cp:lastModifiedBy>Administrator</cp:lastModifiedBy>
  <cp:revision>95</cp:revision>
  <dcterms:created xsi:type="dcterms:W3CDTF">2008-11-29T05:32:53Z</dcterms:created>
  <dcterms:modified xsi:type="dcterms:W3CDTF">2020-10-10T04:48:13Z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