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7559675" cy="10691495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23.png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49.png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5.png"/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60.png"/><Relationship Id="rId7" Type="http://schemas.openxmlformats.org/officeDocument/2006/relationships/image" Target="../media/image59.png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39.png"/><Relationship Id="rId2" Type="http://schemas.openxmlformats.org/officeDocument/2006/relationships/image" Target="../media/image5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49.png"/><Relationship Id="rId6" Type="http://schemas.openxmlformats.org/officeDocument/2006/relationships/image" Target="../media/image66.jpeg"/><Relationship Id="rId5" Type="http://schemas.openxmlformats.org/officeDocument/2006/relationships/image" Target="../media/image33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0.png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2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4.png"/><Relationship Id="rId4" Type="http://schemas.openxmlformats.org/officeDocument/2006/relationships/image" Target="../media/image2.png"/><Relationship Id="rId3" Type="http://schemas.openxmlformats.org/officeDocument/2006/relationships/image" Target="../media/image62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33.png"/><Relationship Id="rId4" Type="http://schemas.openxmlformats.org/officeDocument/2006/relationships/image" Target="../media/image39.png"/><Relationship Id="rId3" Type="http://schemas.openxmlformats.org/officeDocument/2006/relationships/image" Target="../media/image74.png"/><Relationship Id="rId2" Type="http://schemas.openxmlformats.org/officeDocument/2006/relationships/image" Target="../media/image3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85.png"/><Relationship Id="rId6" Type="http://schemas.openxmlformats.org/officeDocument/2006/relationships/image" Target="../media/image1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86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60.png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91.jpeg"/><Relationship Id="rId2" Type="http://schemas.openxmlformats.org/officeDocument/2006/relationships/image" Target="../media/image55.png"/><Relationship Id="rId1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95.png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9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89.png"/><Relationship Id="rId7" Type="http://schemas.openxmlformats.org/officeDocument/2006/relationships/image" Target="../media/image87.png"/><Relationship Id="rId6" Type="http://schemas.openxmlformats.org/officeDocument/2006/relationships/image" Target="../media/image102.png"/><Relationship Id="rId5" Type="http://schemas.openxmlformats.org/officeDocument/2006/relationships/image" Target="../media/image4.png"/><Relationship Id="rId4" Type="http://schemas.openxmlformats.org/officeDocument/2006/relationships/image" Target="../media/image21.png"/><Relationship Id="rId3" Type="http://schemas.openxmlformats.org/officeDocument/2006/relationships/image" Target="../media/image52.png"/><Relationship Id="rId2" Type="http://schemas.openxmlformats.org/officeDocument/2006/relationships/image" Target="../media/image101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106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8.png"/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0.png"/><Relationship Id="rId3" Type="http://schemas.openxmlformats.org/officeDocument/2006/relationships/image" Target="../media/image109.jpeg"/><Relationship Id="rId2" Type="http://schemas.openxmlformats.org/officeDocument/2006/relationships/image" Target="../media/image33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3.png"/><Relationship Id="rId3" Type="http://schemas.openxmlformats.org/officeDocument/2006/relationships/image" Target="../media/image112.png"/><Relationship Id="rId2" Type="http://schemas.openxmlformats.org/officeDocument/2006/relationships/image" Target="../media/image2.png"/><Relationship Id="rId1" Type="http://schemas.openxmlformats.org/officeDocument/2006/relationships/image" Target="../media/image111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5.png"/><Relationship Id="rId3" Type="http://schemas.openxmlformats.org/officeDocument/2006/relationships/image" Target="../media/image114.jpeg"/><Relationship Id="rId2" Type="http://schemas.openxmlformats.org/officeDocument/2006/relationships/image" Target="../media/image33.pn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0.png"/><Relationship Id="rId3" Type="http://schemas.openxmlformats.org/officeDocument/2006/relationships/image" Target="../media/image112.png"/><Relationship Id="rId2" Type="http://schemas.openxmlformats.org/officeDocument/2006/relationships/image" Target="../media/image2.png"/><Relationship Id="rId1" Type="http://schemas.openxmlformats.org/officeDocument/2006/relationships/image" Target="../media/image116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120.png"/><Relationship Id="rId6" Type="http://schemas.openxmlformats.org/officeDocument/2006/relationships/image" Target="../media/image10.png"/><Relationship Id="rId5" Type="http://schemas.openxmlformats.org/officeDocument/2006/relationships/image" Target="../media/image57.png"/><Relationship Id="rId4" Type="http://schemas.openxmlformats.org/officeDocument/2006/relationships/image" Target="../media/image119.png"/><Relationship Id="rId3" Type="http://schemas.openxmlformats.org/officeDocument/2006/relationships/image" Target="../media/image58.png"/><Relationship Id="rId2" Type="http://schemas.openxmlformats.org/officeDocument/2006/relationships/image" Target="../media/image118.png"/><Relationship Id="rId1" Type="http://schemas.openxmlformats.org/officeDocument/2006/relationships/image" Target="../media/image117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3.png"/><Relationship Id="rId4" Type="http://schemas.openxmlformats.org/officeDocument/2006/relationships/image" Target="../media/image10.png"/><Relationship Id="rId3" Type="http://schemas.openxmlformats.org/officeDocument/2006/relationships/image" Target="../media/image122.png"/><Relationship Id="rId2" Type="http://schemas.openxmlformats.org/officeDocument/2006/relationships/image" Target="../media/image52.png"/><Relationship Id="rId1" Type="http://schemas.openxmlformats.org/officeDocument/2006/relationships/image" Target="../media/image121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5.png"/><Relationship Id="rId3" Type="http://schemas.openxmlformats.org/officeDocument/2006/relationships/image" Target="../media/image124.png"/><Relationship Id="rId2" Type="http://schemas.openxmlformats.org/officeDocument/2006/relationships/image" Target="../media/image33.png"/><Relationship Id="rId1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5.png"/><Relationship Id="rId4" Type="http://schemas.openxmlformats.org/officeDocument/2006/relationships/image" Target="../media/image127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26.jpe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81.png"/><Relationship Id="rId3" Type="http://schemas.openxmlformats.org/officeDocument/2006/relationships/image" Target="../media/image10.png"/><Relationship Id="rId2" Type="http://schemas.openxmlformats.org/officeDocument/2006/relationships/image" Target="../media/image39.png"/><Relationship Id="rId1" Type="http://schemas.openxmlformats.org/officeDocument/2006/relationships/image" Target="../media/image128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0.png"/><Relationship Id="rId3" Type="http://schemas.openxmlformats.org/officeDocument/2006/relationships/image" Target="../media/image129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89.png"/><Relationship Id="rId4" Type="http://schemas.openxmlformats.org/officeDocument/2006/relationships/image" Target="../media/image127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131.jpe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5.png"/><Relationship Id="rId3" Type="http://schemas.openxmlformats.org/officeDocument/2006/relationships/image" Target="../media/image132.jpeg"/><Relationship Id="rId2" Type="http://schemas.openxmlformats.org/officeDocument/2006/relationships/image" Target="../media/image112.png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4.png"/><Relationship Id="rId4" Type="http://schemas.openxmlformats.org/officeDocument/2006/relationships/image" Target="../media/image4.png"/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image" Target="../media/image13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33.png"/><Relationship Id="rId5" Type="http://schemas.openxmlformats.org/officeDocument/2006/relationships/image" Target="../media/image2.png"/><Relationship Id="rId4" Type="http://schemas.openxmlformats.org/officeDocument/2006/relationships/image" Target="../media/image137.png"/><Relationship Id="rId3" Type="http://schemas.openxmlformats.org/officeDocument/2006/relationships/image" Target="../media/image87.png"/><Relationship Id="rId2" Type="http://schemas.openxmlformats.org/officeDocument/2006/relationships/image" Target="../media/image136.png"/><Relationship Id="rId1" Type="http://schemas.openxmlformats.org/officeDocument/2006/relationships/image" Target="../media/image135.jpe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3.png"/><Relationship Id="rId4" Type="http://schemas.openxmlformats.org/officeDocument/2006/relationships/image" Target="../media/image4.png"/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image" Target="../media/image138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0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139.jpe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2.png"/><Relationship Id="rId3" Type="http://schemas.openxmlformats.org/officeDocument/2006/relationships/image" Target="../media/image127.png"/><Relationship Id="rId2" Type="http://schemas.openxmlformats.org/officeDocument/2006/relationships/image" Target="../media/image2.png"/><Relationship Id="rId1" Type="http://schemas.openxmlformats.org/officeDocument/2006/relationships/image" Target="../media/image141.jpe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4.png"/><Relationship Id="rId4" Type="http://schemas.openxmlformats.org/officeDocument/2006/relationships/image" Target="../media/image143.jpeg"/><Relationship Id="rId3" Type="http://schemas.openxmlformats.org/officeDocument/2006/relationships/image" Target="../media/image33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85.png"/><Relationship Id="rId3" Type="http://schemas.openxmlformats.org/officeDocument/2006/relationships/image" Target="../media/image145.jpe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7.png"/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image" Target="../media/image146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0.png"/><Relationship Id="rId4" Type="http://schemas.openxmlformats.org/officeDocument/2006/relationships/image" Target="../media/image15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48.jpeg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4.png"/><Relationship Id="rId3" Type="http://schemas.openxmlformats.org/officeDocument/2006/relationships/image" Target="../media/image149.jpeg"/><Relationship Id="rId2" Type="http://schemas.openxmlformats.org/officeDocument/2006/relationships/image" Target="../media/image33.png"/><Relationship Id="rId1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0.png"/><Relationship Id="rId3" Type="http://schemas.openxmlformats.org/officeDocument/2006/relationships/image" Target="../media/image10.png"/><Relationship Id="rId2" Type="http://schemas.openxmlformats.org/officeDocument/2006/relationships/image" Target="../media/image52.png"/><Relationship Id="rId1" Type="http://schemas.openxmlformats.org/officeDocument/2006/relationships/image" Target="../media/image1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61772" y="2063495"/>
            <a:ext cx="6697980" cy="4445508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606035" y="6949651"/>
            <a:ext cx="6065520" cy="1985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810" algn="l" rtl="0" eaLnBrk="0">
              <a:lnSpc>
                <a:spcPct val="121000"/>
              </a:lnSpc>
              <a:tabLst>
                <a:tab pos="26162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床上压梁，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 力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大， 噩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梦，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压在身体的哪个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部位，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哪个部位易有病。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ts val="2935"/>
              </a:lnSpc>
              <a:spcBef>
                <a:spcPts val="695"/>
              </a:spcBef>
              <a:tabLst>
                <a:tab pos="26797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ts val="2915"/>
              </a:lnSpc>
              <a:spcBef>
                <a:spcPts val="5"/>
              </a:spcBef>
              <a:tabLst>
                <a:tab pos="26797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1.梁两头挂两个开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光土葫芦。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591185"/>
            <a:ext cx="245871" cy="22362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8117222"/>
            <a:ext cx="245871" cy="2236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3000" y="7003178"/>
            <a:ext cx="245871" cy="22363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96123" y="521704"/>
            <a:ext cx="446940" cy="46959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3326506" y="1285743"/>
            <a:ext cx="108140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梁压床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804611" y="521704"/>
            <a:ext cx="661534" cy="44487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63624" y="519683"/>
            <a:ext cx="2031491" cy="47548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3816" y="1969009"/>
            <a:ext cx="5827775" cy="4085844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73424" y="6471115"/>
            <a:ext cx="6377940" cy="2968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121000"/>
              </a:lnSpc>
              <a:tabLst>
                <a:tab pos="26987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见冰箱，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女人财库空。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门被冰箱切， 家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易犯桃花。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660" indent="-18415" algn="l" rtl="0" eaLnBrk="0">
              <a:lnSpc>
                <a:spcPct val="113000"/>
              </a:lnSpc>
              <a:spcBef>
                <a:spcPts val="0"/>
              </a:spcBef>
              <a:tabLst>
                <a:tab pos="300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摆放到厨房或者进入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2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</a:t>
            </a:r>
            <a:r>
              <a:rPr sz="2300" kern="0" spc="-2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不见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的地方。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523118"/>
            <a:ext cx="245871" cy="22363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59696" y="521704"/>
            <a:ext cx="433225" cy="46959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2965528" y="1285743"/>
            <a:ext cx="179895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进门见冰箱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66683" y="521704"/>
            <a:ext cx="749755" cy="444875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13332" y="519683"/>
            <a:ext cx="2031491" cy="47548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2"/>
          <p:cNvSpPr/>
          <p:nvPr/>
        </p:nvSpPr>
        <p:spPr>
          <a:xfrm>
            <a:off x="2250771" y="1285743"/>
            <a:ext cx="3228339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8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床位与神位不良共墙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5145023" y="3046476"/>
          <a:ext cx="519429" cy="705484"/>
        </p:xfrm>
        <a:graphic>
          <a:graphicData uri="http://schemas.openxmlformats.org/drawingml/2006/table">
            <a:tbl>
              <a:tblPr/>
              <a:tblGrid>
                <a:gridCol w="519429"/>
              </a:tblGrid>
              <a:tr h="6959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67256" y="2068069"/>
            <a:ext cx="3965448" cy="4649723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611824" y="6829256"/>
            <a:ext cx="6364604" cy="2908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indent="-9525" algn="l" rtl="0" eaLnBrk="0">
              <a:lnSpc>
                <a:spcPct val="12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床后与神位共墙，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容易运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势差，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会发生怪异的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事情， 身体也会受到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ts val="2935"/>
              </a:lnSpc>
              <a:spcBef>
                <a:spcPts val="700"/>
              </a:spcBef>
              <a:tabLst>
                <a:tab pos="2628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" algn="l" rtl="0" eaLnBrk="0">
              <a:lnSpc>
                <a:spcPts val="2920"/>
              </a:lnSpc>
              <a:spcBef>
                <a:spcPts val="810"/>
              </a:spcBef>
              <a:tabLst>
                <a:tab pos="2628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调换床头方向。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" algn="l" rtl="0" eaLnBrk="0">
              <a:lnSpc>
                <a:spcPct val="97000"/>
              </a:lnSpc>
              <a:spcBef>
                <a:spcPts val="820"/>
              </a:spcBef>
              <a:tabLst>
                <a:tab pos="2628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2.床头与佛堂之间增设一道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间墙。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" algn="l" rtl="0" eaLnBrk="0">
              <a:lnSpc>
                <a:spcPts val="3310"/>
              </a:lnSpc>
              <a:tabLst>
                <a:tab pos="2628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移走神位。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478154"/>
            <a:ext cx="245871" cy="223629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002665"/>
            <a:ext cx="245871" cy="22363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528702"/>
            <a:ext cx="245871" cy="22362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053213"/>
            <a:ext cx="245871" cy="223629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4524" y="6882782"/>
            <a:ext cx="245871" cy="22363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53451" y="521704"/>
            <a:ext cx="446940" cy="46959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62036" y="521704"/>
            <a:ext cx="746781" cy="444875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20952" y="519683"/>
            <a:ext cx="2031491" cy="475488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4"/>
          <p:cNvSpPr/>
          <p:nvPr/>
        </p:nvSpPr>
        <p:spPr>
          <a:xfrm>
            <a:off x="2430499" y="1285743"/>
            <a:ext cx="287083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8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入户门对着厕所门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669036" y="2023871"/>
            <a:ext cx="6233159" cy="3973069"/>
            <a:chOff x="0" y="0"/>
            <a:chExt cx="6233159" cy="3973069"/>
          </a:xfrm>
        </p:grpSpPr>
        <p:pic>
          <p:nvPicPr>
            <p:cNvPr id="86" name="picture 8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233159" cy="3973069"/>
            </a:xfrm>
            <a:prstGeom prst="rect">
              <a:avLst/>
            </a:prstGeom>
          </p:spPr>
        </p:pic>
        <p:sp>
          <p:nvSpPr>
            <p:cNvPr id="88" name="textbox 88"/>
            <p:cNvSpPr/>
            <p:nvPr/>
          </p:nvSpPr>
          <p:spPr>
            <a:xfrm>
              <a:off x="-12700" y="-12700"/>
              <a:ext cx="6258559" cy="4029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87650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2300" b="1" kern="0" spc="8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厕所</a:t>
              </a:r>
              <a:endParaRPr sz="2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61071" y="521704"/>
            <a:ext cx="1240127" cy="46959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497524" y="6404048"/>
            <a:ext cx="6853555" cy="3835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indent="1270" algn="l" rtl="0" eaLnBrk="0">
              <a:lnSpc>
                <a:spcPct val="122000"/>
              </a:lnSpc>
              <a:tabLst>
                <a:tab pos="48641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门见厕所，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如果相对，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感应强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烈。</a:t>
            </a:r>
            <a:r>
              <a:rPr sz="2300" kern="0" spc="-4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如不正对，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影响稍小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些。 易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出现外界评论差，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臭名及肿毒，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癌症等绝症。（ 厕所宜在虎方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的后面。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7645" algn="l" rtl="0" eaLnBrk="0">
              <a:lnSpc>
                <a:spcPts val="2935"/>
              </a:lnSpc>
              <a:spcBef>
                <a:spcPts val="695"/>
              </a:spcBef>
              <a:tabLst>
                <a:tab pos="4533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7645" algn="l" rtl="0" eaLnBrk="0">
              <a:lnSpc>
                <a:spcPts val="2925"/>
              </a:lnSpc>
              <a:spcBef>
                <a:spcPts val="800"/>
              </a:spcBef>
              <a:tabLst>
                <a:tab pos="4533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1.在厕所门上挂珠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7645" algn="l" rtl="0" eaLnBrk="0">
              <a:lnSpc>
                <a:spcPct val="79000"/>
              </a:lnSpc>
              <a:spcBef>
                <a:spcPts val="1105"/>
              </a:spcBef>
              <a:tabLst>
                <a:tab pos="4533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2.在两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门之间用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屏风阻挡。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7645" algn="l" rtl="0" eaLnBrk="0">
              <a:lnSpc>
                <a:spcPts val="2925"/>
              </a:lnSpc>
              <a:spcBef>
                <a:spcPts val="1280"/>
              </a:spcBef>
              <a:tabLst>
                <a:tab pos="4533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3.在厕所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后挂荷花鲇鱼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4.厕所门口放一个圆形的绿色地毯。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0224" y="9942974"/>
            <a:ext cx="245871" cy="223630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5296" y="9469010"/>
            <a:ext cx="245871" cy="223629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5296" y="8993522"/>
            <a:ext cx="245871" cy="22363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5296" y="8518034"/>
            <a:ext cx="245871" cy="223629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05296" y="8044070"/>
            <a:ext cx="245871" cy="223629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8824" y="6428630"/>
            <a:ext cx="245871" cy="223630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28572" y="519683"/>
            <a:ext cx="2031492" cy="475488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30808" y="1778509"/>
            <a:ext cx="5241035" cy="4608574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585916" y="6573223"/>
            <a:ext cx="6611619" cy="2483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-1270" algn="l" rtl="0" eaLnBrk="0">
              <a:lnSpc>
                <a:spcPct val="12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 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见到灶， 家人容易火气大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脾气燥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心脏、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眼睛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、血液循环也易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35"/>
              </a:lnSpc>
              <a:spcBef>
                <a:spcPts val="69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15"/>
              </a:lnSpc>
              <a:spcBef>
                <a:spcPts val="0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r>
              <a:rPr sz="2300" kern="0" spc="-1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用屏风或珠帘阻挡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713106"/>
            <a:ext cx="245871" cy="223629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8231522"/>
            <a:ext cx="245871" cy="223629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8616" y="6625225"/>
            <a:ext cx="245871" cy="22363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 rot="18900000">
            <a:off x="385892" y="6852741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8" name="textbox 128"/>
          <p:cNvSpPr/>
          <p:nvPr/>
        </p:nvSpPr>
        <p:spPr>
          <a:xfrm rot="18900000">
            <a:off x="-1504108" y="4962740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3148094" y="1285743"/>
            <a:ext cx="143827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开门见灶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71887" y="521704"/>
            <a:ext cx="433224" cy="469590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66743" y="521704"/>
            <a:ext cx="737503" cy="444875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 rot="18900000">
            <a:off x="-3394110" y="3072738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25524" y="519683"/>
            <a:ext cx="2031491" cy="475488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74020" y="521704"/>
            <a:ext cx="734797" cy="444875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2966947" y="1285743"/>
            <a:ext cx="1797685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入门见猛虎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4548" y="2122930"/>
            <a:ext cx="6466332" cy="3319271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3451" y="521704"/>
            <a:ext cx="446940" cy="469590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611824" y="6589986"/>
            <a:ext cx="6605269" cy="1856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1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 户 门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 中见到凶猛动物摆件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或图画。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ts val="2925"/>
              </a:lnSpc>
              <a:spcBef>
                <a:spcPts val="5"/>
              </a:spcBef>
              <a:tabLst>
                <a:tab pos="2628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将此画换成生机勃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勃的画。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101982"/>
            <a:ext cx="245871" cy="223629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4524" y="6641989"/>
            <a:ext cx="245871" cy="22363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20952" y="519683"/>
            <a:ext cx="2031491" cy="475488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68645" y="521704"/>
            <a:ext cx="721624" cy="444875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61033" y="521704"/>
            <a:ext cx="445602" cy="46959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34796" y="2089405"/>
            <a:ext cx="5478779" cy="3453383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585916" y="5951431"/>
            <a:ext cx="6400800" cy="2983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沙发后宜有靠， 不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宜后面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有人走动，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也不能有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225" indent="10160" algn="l" rtl="0" eaLnBrk="0">
              <a:lnSpc>
                <a:spcPct val="131000"/>
              </a:lnSpc>
              <a:spcBef>
                <a:spcPts val="20"/>
              </a:spcBef>
            </a:pP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</a:t>
            </a: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户，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那样会坐不稳，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贵人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小人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容易破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35"/>
              </a:lnSpc>
              <a:spcBef>
                <a:spcPts val="69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20"/>
              </a:lnSpc>
              <a:spcBef>
                <a:spcPts val="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调整沙发靠置实墙。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591185"/>
            <a:ext cx="245871" cy="223629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9096" y="8117222"/>
            <a:ext cx="245871" cy="223629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003433"/>
            <a:ext cx="245871" cy="22363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2614589" y="1285743"/>
            <a:ext cx="2508250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沙发后不能有窗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27047" y="519683"/>
            <a:ext cx="2031491" cy="475488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92"/>
          <p:cNvSpPr/>
          <p:nvPr/>
        </p:nvSpPr>
        <p:spPr>
          <a:xfrm>
            <a:off x="2429079" y="1285743"/>
            <a:ext cx="287210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8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床上有吊灯或吊扇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73882" y="521704"/>
            <a:ext cx="721034" cy="444875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20852" y="1997964"/>
            <a:ext cx="6096000" cy="4504943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67315" y="521704"/>
            <a:ext cx="433225" cy="469590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585916" y="6963367"/>
            <a:ext cx="6365875" cy="274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indent="-29210" algn="l" rtl="0" eaLnBrk="0">
              <a:lnSpc>
                <a:spcPct val="12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不可有 吊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灯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吊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扇悬与床上方，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容易影响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睡眠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质量和身体健康。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algn="l" rtl="0" eaLnBrk="0">
              <a:lnSpc>
                <a:spcPts val="2935"/>
              </a:lnSpc>
              <a:spcBef>
                <a:spcPts val="690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ct val="73000"/>
              </a:lnSpc>
              <a:spcBef>
                <a:spcPts val="1080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更换成圆形吸顶灯。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ts val="4135"/>
              </a:lnSpc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调整床位。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2332" y="9395858"/>
            <a:ext cx="245871" cy="223629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2332" y="8921894"/>
            <a:ext cx="245871" cy="223630"/>
          </a:xfrm>
          <a:prstGeom prst="rect">
            <a:avLst/>
          </a:prstGeom>
        </p:spPr>
      </p:pic>
      <p:pic>
        <p:nvPicPr>
          <p:cNvPr id="206" name="picture 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2332" y="8446406"/>
            <a:ext cx="245871" cy="223629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7015370"/>
            <a:ext cx="245871" cy="223630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20952" y="519683"/>
            <a:ext cx="2031491" cy="475488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box 220"/>
          <p:cNvSpPr/>
          <p:nvPr/>
        </p:nvSpPr>
        <p:spPr>
          <a:xfrm>
            <a:off x="847439" y="6692095"/>
            <a:ext cx="6007100" cy="2980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algn="l" rtl="0" eaLnBrk="0">
              <a:lnSpc>
                <a:spcPts val="2920"/>
              </a:lnSpc>
              <a:tabLst>
                <a:tab pos="26924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床最好是龙过堂，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不要虎过堂， 不要逼虎。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10795" algn="l" rtl="0" eaLnBrk="0">
              <a:lnSpc>
                <a:spcPct val="121000"/>
              </a:lnSpc>
              <a:spcBef>
                <a:spcPts val="810"/>
              </a:spcBef>
              <a:tabLst>
                <a:tab pos="26924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逼虎，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 力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身体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财运差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女人妇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科疾病多。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algn="l" rtl="0" eaLnBrk="0">
              <a:lnSpc>
                <a:spcPts val="2935"/>
              </a:lnSpc>
              <a:spcBef>
                <a:spcPts val="695"/>
              </a:spcBef>
              <a:tabLst>
                <a:tab pos="2692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495" algn="l" rtl="0" eaLnBrk="0">
              <a:lnSpc>
                <a:spcPct val="98000"/>
              </a:lnSpc>
              <a:spcBef>
                <a:spcPts val="790"/>
              </a:spcBef>
              <a:tabLst>
                <a:tab pos="2692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4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将床移到龙边，</a:t>
            </a:r>
            <a:r>
              <a:rPr sz="2300" kern="0" spc="-2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逼龙富贵。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495" algn="l" rtl="0" eaLnBrk="0">
              <a:lnSpc>
                <a:spcPts val="3340"/>
              </a:lnSpc>
              <a:tabLst>
                <a:tab pos="2692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门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贴九宫化煞符。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71412" y="9408050"/>
            <a:ext cx="245871" cy="22362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71412" y="8934085"/>
            <a:ext cx="245871" cy="223629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71412" y="8458598"/>
            <a:ext cx="245871" cy="223629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1412" y="7219585"/>
            <a:ext cx="245871" cy="223629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1412" y="6744098"/>
            <a:ext cx="245871" cy="223630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14272" y="1799845"/>
            <a:ext cx="4834128" cy="4611623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68839" y="521704"/>
            <a:ext cx="433225" cy="469590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75128" y="521704"/>
            <a:ext cx="719713" cy="444875"/>
          </a:xfrm>
          <a:prstGeom prst="rect">
            <a:avLst/>
          </a:prstGeom>
        </p:spPr>
      </p:pic>
      <p:sp>
        <p:nvSpPr>
          <p:cNvPr id="242" name="textbox 242"/>
          <p:cNvSpPr/>
          <p:nvPr/>
        </p:nvSpPr>
        <p:spPr>
          <a:xfrm>
            <a:off x="2971205" y="1285743"/>
            <a:ext cx="1793239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主卧门开反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46" name="picture 2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22476" y="519683"/>
            <a:ext cx="2031491" cy="475488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box 250"/>
          <p:cNvSpPr/>
          <p:nvPr/>
        </p:nvSpPr>
        <p:spPr>
          <a:xfrm>
            <a:off x="2794316" y="1285743"/>
            <a:ext cx="2148839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大门对卧室门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85019" y="521704"/>
            <a:ext cx="433225" cy="469590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80306" y="521704"/>
            <a:ext cx="898354" cy="444875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0644" y="2118359"/>
            <a:ext cx="6399275" cy="3733800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570987" y="6230323"/>
            <a:ext cx="6380479" cy="3080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4605" algn="l" rtl="0" eaLnBrk="0">
              <a:lnSpc>
                <a:spcPct val="112000"/>
              </a:lnSpc>
              <a:tabLst>
                <a:tab pos="2730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 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见到卧室 门，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此房型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身体差，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虚耗精神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和钱财。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" algn="l" rtl="0" eaLnBrk="0">
              <a:lnSpc>
                <a:spcPts val="2935"/>
              </a:lnSpc>
              <a:spcBef>
                <a:spcPts val="695"/>
              </a:spcBef>
              <a:tabLst>
                <a:tab pos="2946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8895" algn="l" rtl="0" eaLnBrk="0">
              <a:lnSpc>
                <a:spcPts val="2925"/>
              </a:lnSpc>
              <a:spcBef>
                <a:spcPts val="800"/>
              </a:spcBef>
              <a:tabLst>
                <a:tab pos="2946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卧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门上挂双开布帘。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8895" algn="l" rtl="0" eaLnBrk="0">
              <a:lnSpc>
                <a:spcPct val="120000"/>
              </a:lnSpc>
              <a:spcBef>
                <a:spcPts val="365"/>
              </a:spcBef>
              <a:tabLst>
                <a:tab pos="29464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4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卧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 门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两侧各挂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1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串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开光朱砂五帝钱。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门</a:t>
            </a:r>
            <a:r>
              <a:rPr sz="2300" kern="0" spc="-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口放圆形地毯。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0" name="picture 2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9952" y="9028574"/>
            <a:ext cx="245871" cy="223630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9952" y="8553085"/>
            <a:ext cx="245871" cy="223629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9952" y="8077598"/>
            <a:ext cx="245871" cy="223629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9952" y="7603634"/>
            <a:ext cx="245871" cy="223629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282325"/>
            <a:ext cx="245871" cy="223630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40180" y="519683"/>
            <a:ext cx="2031491" cy="475488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220071" y="521704"/>
            <a:ext cx="433224" cy="469590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96568" y="1994916"/>
            <a:ext cx="4526279" cy="4395215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557271" y="6577795"/>
            <a:ext cx="6414134" cy="3037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" algn="l" rtl="0" eaLnBrk="0">
              <a:lnSpc>
                <a:spcPts val="2920"/>
              </a:lnSpc>
              <a:tabLst>
                <a:tab pos="2730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 内 同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 片墙尽量不要开两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扇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门，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一夫双妻。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305" algn="l" rtl="0" eaLnBrk="0">
              <a:lnSpc>
                <a:spcPts val="2920"/>
              </a:lnSpc>
              <a:spcBef>
                <a:spcPts val="825"/>
              </a:spcBef>
              <a:tabLst>
                <a:tab pos="2730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 司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 同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面墙不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 门， 易被外人倒账。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14605" algn="l" rtl="0" eaLnBrk="0">
              <a:lnSpc>
                <a:spcPct val="123000"/>
              </a:lnSpc>
              <a:spcBef>
                <a:spcPts val="1035"/>
              </a:spcBef>
              <a:tabLst>
                <a:tab pos="2730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 司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一墙双门，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会导致公 司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内部两条心，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做各的，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股东不合，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表面好，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但各怀鬼胎。</a:t>
            </a:r>
            <a:r>
              <a:rPr sz="2300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也容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易被内部人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亲人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好朋友算计破财。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" algn="l" rtl="0" eaLnBrk="0">
              <a:lnSpc>
                <a:spcPts val="2945"/>
              </a:lnSpc>
              <a:spcBef>
                <a:spcPts val="5"/>
              </a:spcBef>
              <a:tabLst>
                <a:tab pos="27305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 封掉一个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4900" y="9269365"/>
            <a:ext cx="245871" cy="223629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900" y="7580773"/>
            <a:ext cx="245871" cy="223629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900" y="7105286"/>
            <a:ext cx="245871" cy="223630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900" y="6629798"/>
            <a:ext cx="245871" cy="223630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 rot="18900000">
            <a:off x="385892" y="6852741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6" name="textbox 296"/>
          <p:cNvSpPr/>
          <p:nvPr/>
        </p:nvSpPr>
        <p:spPr>
          <a:xfrm rot="18900000">
            <a:off x="-1504108" y="4962740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3152352" y="1512817"/>
            <a:ext cx="1433830" cy="43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一墙双门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15105" y="521704"/>
            <a:ext cx="828504" cy="444875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 rot="18900000">
            <a:off x="-3394110" y="3072738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4" name="picture 3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73708" y="519683"/>
            <a:ext cx="2031491" cy="475488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57401" y="521704"/>
            <a:ext cx="445603" cy="469590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64872" y="521704"/>
            <a:ext cx="927579" cy="444875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2969786" y="1285743"/>
            <a:ext cx="179451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厕所门对床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532576" y="6431490"/>
            <a:ext cx="6516369" cy="3826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6245" algn="l" rtl="0" eaLnBrk="0">
              <a:lnSpc>
                <a:spcPct val="126000"/>
              </a:lnSpc>
              <a:tabLst>
                <a:tab pos="68199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夫妻床对着厕所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门， 易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出现夫妻相互辱骂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吵闹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男性前列腺不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好，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女人妇科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不好，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夫妻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不和谐， 易 离婚。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6245" algn="l" rtl="0" eaLnBrk="0">
              <a:lnSpc>
                <a:spcPts val="2935"/>
              </a:lnSpc>
              <a:spcBef>
                <a:spcPts val="1665"/>
              </a:spcBef>
              <a:tabLst>
                <a:tab pos="681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6245" algn="l" rtl="0" eaLnBrk="0">
              <a:lnSpc>
                <a:spcPct val="97000"/>
              </a:lnSpc>
              <a:spcBef>
                <a:spcPts val="805"/>
              </a:spcBef>
              <a:tabLst>
                <a:tab pos="681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调整床位避开厕所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6245" algn="l" rtl="0" eaLnBrk="0">
              <a:lnSpc>
                <a:spcPts val="3745"/>
              </a:lnSpc>
              <a:tabLst>
                <a:tab pos="681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在厕所门上装珠帘。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6245" algn="l" rtl="0" eaLnBrk="0">
              <a:lnSpc>
                <a:spcPts val="3355"/>
              </a:lnSpc>
              <a:tabLst>
                <a:tab pos="681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3.厕所 门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口放圆地毯。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15"/>
              </a:lnSpc>
              <a:spcBef>
                <a:spcPts val="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4.门两边挂开口的土葫芦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16" name="picture 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5276" y="9914018"/>
            <a:ext cx="245871" cy="223630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8948" y="9438530"/>
            <a:ext cx="245871" cy="223629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8948" y="8964565"/>
            <a:ext cx="245871" cy="22363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8948" y="8489077"/>
            <a:ext cx="245871" cy="223629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8948" y="8015113"/>
            <a:ext cx="245871" cy="223629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68948" y="6483493"/>
            <a:ext cx="245871" cy="223630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48284" y="1856230"/>
            <a:ext cx="5922262" cy="4242816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24939" y="519683"/>
            <a:ext cx="2031491" cy="475488"/>
          </a:xfrm>
          <a:prstGeom prst="rect">
            <a:avLst/>
          </a:prstGeom>
        </p:spPr>
      </p:pic>
      <p:pic>
        <p:nvPicPr>
          <p:cNvPr id="338" name="picture 3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3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25423" y="2025395"/>
            <a:ext cx="5986271" cy="3890771"/>
          </a:xfrm>
          <a:prstGeom prst="rect">
            <a:avLst/>
          </a:prstGeom>
        </p:spPr>
      </p:pic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77399" y="521704"/>
            <a:ext cx="433224" cy="469590"/>
          </a:xfrm>
          <a:prstGeom prst="rect">
            <a:avLst/>
          </a:prstGeom>
        </p:spPr>
      </p:pic>
      <p:sp>
        <p:nvSpPr>
          <p:cNvPr id="344" name="textbox 344"/>
          <p:cNvSpPr/>
          <p:nvPr/>
        </p:nvSpPr>
        <p:spPr>
          <a:xfrm>
            <a:off x="610300" y="6180031"/>
            <a:ext cx="6729094" cy="3261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 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见玄关，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 离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少2米左右，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否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则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为碰壁。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4770" indent="-50800" algn="l" rtl="0" eaLnBrk="0">
              <a:lnSpc>
                <a:spcPct val="139000"/>
              </a:lnSpc>
              <a:spcBef>
                <a:spcPts val="35"/>
              </a:spcBef>
            </a:pP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碰壁会运程差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身体差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财减退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人际差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琐事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黑暗堂。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2935"/>
              </a:lnSpc>
              <a:spcBef>
                <a:spcPts val="695"/>
              </a:spcBef>
              <a:tabLst>
                <a:tab pos="2635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2000"/>
              </a:lnSpc>
              <a:spcBef>
                <a:spcPts val="5"/>
              </a:spcBef>
              <a:tabLst>
                <a:tab pos="2635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4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将玄关后移至2米处。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6" name="picture 3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9150494"/>
            <a:ext cx="245871" cy="223629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350" name="picture 3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3000" y="6232033"/>
            <a:ext cx="245871" cy="223630"/>
          </a:xfrm>
          <a:prstGeom prst="rect">
            <a:avLst/>
          </a:prstGeom>
        </p:spPr>
      </p:pic>
      <p:pic>
        <p:nvPicPr>
          <p:cNvPr id="356" name="picture 3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72412" y="521704"/>
            <a:ext cx="913869" cy="444875"/>
          </a:xfrm>
          <a:prstGeom prst="rect">
            <a:avLst/>
          </a:prstGeom>
        </p:spPr>
      </p:pic>
      <p:sp>
        <p:nvSpPr>
          <p:cNvPr id="358" name="textbox 358"/>
          <p:cNvSpPr/>
          <p:nvPr/>
        </p:nvSpPr>
        <p:spPr>
          <a:xfrm>
            <a:off x="2966947" y="1326889"/>
            <a:ext cx="179768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入门见玄关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62" name="picture 3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31036" y="519683"/>
            <a:ext cx="2031491" cy="475488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80306" y="521704"/>
            <a:ext cx="898354" cy="444875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2618847" y="1285743"/>
            <a:ext cx="2503804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厨灶后不能有窗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85019" y="521704"/>
            <a:ext cx="433225" cy="469590"/>
          </a:xfrm>
          <a:prstGeom prst="rect">
            <a:avLst/>
          </a:prstGeom>
        </p:spPr>
      </p:pic>
      <p:sp>
        <p:nvSpPr>
          <p:cNvPr id="372" name="textbox 372"/>
          <p:cNvSpPr/>
          <p:nvPr/>
        </p:nvSpPr>
        <p:spPr>
          <a:xfrm>
            <a:off x="585916" y="6960319"/>
            <a:ext cx="4778375" cy="2523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灶主财，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后有窗容易败财， 漏财。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35"/>
              </a:lnSpc>
              <a:spcBef>
                <a:spcPts val="69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180" algn="l" rtl="0" eaLnBrk="0">
              <a:lnSpc>
                <a:spcPct val="71000"/>
              </a:lnSpc>
              <a:spcBef>
                <a:spcPts val="108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调整灶的位置。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180" algn="l" rtl="0" eaLnBrk="0">
              <a:lnSpc>
                <a:spcPts val="3790"/>
              </a:lnSpc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封窗。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74" name="picture 3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9219074"/>
            <a:ext cx="245871" cy="223629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8743585"/>
            <a:ext cx="245871" cy="223629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269622"/>
            <a:ext cx="245871" cy="223629"/>
          </a:xfrm>
          <a:prstGeom prst="rect">
            <a:avLst/>
          </a:prstGeom>
        </p:spPr>
      </p:pic>
      <p:pic>
        <p:nvPicPr>
          <p:cNvPr id="380" name="picture 3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616" y="7012322"/>
            <a:ext cx="245871" cy="223630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6072" y="1865376"/>
            <a:ext cx="6443471" cy="4642103"/>
          </a:xfrm>
          <a:prstGeom prst="rect">
            <a:avLst/>
          </a:prstGeom>
        </p:spPr>
      </p:pic>
      <p:sp>
        <p:nvSpPr>
          <p:cNvPr id="384" name="textbox 384"/>
          <p:cNvSpPr/>
          <p:nvPr/>
        </p:nvSpPr>
        <p:spPr>
          <a:xfrm rot="18900000">
            <a:off x="385892" y="6852741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6" name="textbox 386"/>
          <p:cNvSpPr/>
          <p:nvPr/>
        </p:nvSpPr>
        <p:spPr>
          <a:xfrm rot="18900000">
            <a:off x="-1504108" y="4962740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8" name="textbox 388"/>
          <p:cNvSpPr/>
          <p:nvPr/>
        </p:nvSpPr>
        <p:spPr>
          <a:xfrm rot="18900000">
            <a:off x="-3394110" y="3072738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90" name="picture 3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40180" y="519683"/>
            <a:ext cx="2031491" cy="475488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picture 3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54124" y="2055876"/>
            <a:ext cx="3919728" cy="3945635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3145255" y="1339081"/>
            <a:ext cx="144081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课桌面壁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77074" y="521704"/>
            <a:ext cx="903185" cy="444875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69593" y="521704"/>
            <a:ext cx="445602" cy="469590"/>
          </a:xfrm>
          <a:prstGeom prst="rect">
            <a:avLst/>
          </a:prstGeom>
        </p:spPr>
      </p:pic>
      <p:sp>
        <p:nvSpPr>
          <p:cNvPr id="402" name="textbox 402"/>
          <p:cNvSpPr/>
          <p:nvPr/>
        </p:nvSpPr>
        <p:spPr>
          <a:xfrm>
            <a:off x="585916" y="6306523"/>
            <a:ext cx="6297929" cy="3615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985" algn="l" rtl="0" eaLnBrk="0">
              <a:lnSpc>
                <a:spcPct val="11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书桌前面代表思维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情， 不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能逼压。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切不可面壁。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925" indent="-22860" algn="l" rtl="0" eaLnBrk="0">
              <a:lnSpc>
                <a:spcPct val="121000"/>
              </a:lnSpc>
              <a:spcBef>
                <a:spcPts val="132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书桌后面无靠，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会受到别人影响；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没有主张，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坐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不住， 易走动。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35"/>
              </a:lnSpc>
              <a:spcBef>
                <a:spcPts val="69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325" indent="-17145" algn="l" rtl="0" eaLnBrk="0">
              <a:lnSpc>
                <a:spcPct val="114000"/>
              </a:lnSpc>
              <a:spcBef>
                <a:spcPts val="0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调整书桌方位。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阅读时后背宜靠墙，</a:t>
            </a:r>
            <a:r>
              <a:rPr sz="2300" kern="0" spc="-2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</a:t>
            </a:r>
            <a:r>
              <a:rPr sz="2300" kern="0" spc="-2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  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有空间。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4" name="picture 4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9150494"/>
            <a:ext cx="245871" cy="223629"/>
          </a:xfrm>
          <a:prstGeom prst="rect">
            <a:avLst/>
          </a:prstGeom>
        </p:spPr>
      </p:pic>
      <p:pic>
        <p:nvPicPr>
          <p:cNvPr id="406" name="picture 4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616" y="7307977"/>
            <a:ext cx="245871" cy="223630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358525"/>
            <a:ext cx="245871" cy="223630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35608" y="519683"/>
            <a:ext cx="2031491" cy="475488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box 422"/>
          <p:cNvSpPr/>
          <p:nvPr/>
        </p:nvSpPr>
        <p:spPr>
          <a:xfrm>
            <a:off x="2617428" y="1285743"/>
            <a:ext cx="2505075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老板办公桌方位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24" name="picture 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72412" y="521704"/>
            <a:ext cx="913869" cy="444875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4568" y="1863852"/>
            <a:ext cx="6301740" cy="6594347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77399" y="521704"/>
            <a:ext cx="433224" cy="469590"/>
          </a:xfrm>
          <a:prstGeom prst="rect">
            <a:avLst/>
          </a:prstGeom>
        </p:spPr>
      </p:pic>
      <p:sp>
        <p:nvSpPr>
          <p:cNvPr id="430" name="textbox 430"/>
          <p:cNvSpPr/>
          <p:nvPr/>
        </p:nvSpPr>
        <p:spPr>
          <a:xfrm>
            <a:off x="616396" y="8623003"/>
            <a:ext cx="4166870" cy="395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1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选此方位为最佳。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32" name="picture 4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graphicFrame>
        <p:nvGraphicFramePr>
          <p:cNvPr id="434" name="table 434"/>
          <p:cNvGraphicFramePr>
            <a:graphicFrameLocks noGrp="1"/>
          </p:cNvGraphicFramePr>
          <p:nvPr/>
        </p:nvGraphicFramePr>
        <p:xfrm>
          <a:off x="3953255" y="4300727"/>
          <a:ext cx="1327784" cy="69786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327784"/>
              </a:tblGrid>
              <a:tr h="6883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indent="6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000" b="1" kern="0" spc="-120" dirty="0">
                          <a:solidFill>
                            <a:srgbClr val="1B7FC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右边门冲，</a:t>
                      </a:r>
                      <a:r>
                        <a:rPr sz="2000" kern="0" spc="10" dirty="0">
                          <a:solidFill>
                            <a:srgbClr val="1B7FC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000" b="1" kern="0" spc="-40" dirty="0">
                          <a:solidFill>
                            <a:srgbClr val="1B7FC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坐不住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42" name="picture 4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31036" y="519683"/>
            <a:ext cx="2031491" cy="475488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530586" y="9992785"/>
            <a:ext cx="243204" cy="232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600" kern="0" spc="-40" dirty="0">
                <a:solidFill>
                  <a:srgbClr val="8989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extbox 448"/>
          <p:cNvSpPr/>
          <p:nvPr/>
        </p:nvSpPr>
        <p:spPr>
          <a:xfrm>
            <a:off x="2616008" y="1285743"/>
            <a:ext cx="2506979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桌角、柜脚切床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50" name="picture 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6468" y="1975105"/>
            <a:ext cx="6076188" cy="3604259"/>
          </a:xfrm>
          <a:prstGeom prst="rect">
            <a:avLst/>
          </a:prstGeom>
        </p:spPr>
      </p:pic>
      <p:sp>
        <p:nvSpPr>
          <p:cNvPr id="452" name="textbox 452"/>
          <p:cNvSpPr/>
          <p:nvPr/>
        </p:nvSpPr>
        <p:spPr>
          <a:xfrm>
            <a:off x="552388" y="5951431"/>
            <a:ext cx="6426834" cy="3862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720" algn="l" rtl="0" eaLnBrk="0">
              <a:lnSpc>
                <a:spcPct val="97000"/>
              </a:lnSpc>
              <a:tabLst>
                <a:tab pos="29146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对身体不好，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梳妆台和低柜切床，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切哪里哪里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84455" indent="-24765" algn="l" rtl="0" eaLnBrk="0">
              <a:lnSpc>
                <a:spcPct val="139000"/>
              </a:lnSpc>
              <a:spcBef>
                <a:spcPts val="35"/>
              </a:spcBef>
            </a:pP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受伤，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容易出现头部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心脏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、血液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肠 胃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方面的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问题， 易腰酸背痛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神经衰弱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不好睡。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69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82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4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将柜角和桌角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撞条包住。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374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2.把柜移开， 不要对着床。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1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300" kern="0" spc="-1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用九宫化煞符对着柜角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5088" y="9470534"/>
            <a:ext cx="245871" cy="223629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5088" y="8996570"/>
            <a:ext cx="245871" cy="223630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088" y="8521082"/>
            <a:ext cx="245871" cy="223629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088" y="8045594"/>
            <a:ext cx="245871" cy="223629"/>
          </a:xfrm>
          <a:prstGeom prst="rect">
            <a:avLst/>
          </a:prstGeom>
        </p:spPr>
      </p:pic>
      <p:pic>
        <p:nvPicPr>
          <p:cNvPr id="462" name="picture 4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616" y="6003433"/>
            <a:ext cx="245871" cy="223630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171155" y="521704"/>
            <a:ext cx="446940" cy="469590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80351" y="521704"/>
            <a:ext cx="910453" cy="444875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38655" y="519683"/>
            <a:ext cx="2031491" cy="475488"/>
          </a:xfrm>
          <a:prstGeom prst="rect">
            <a:avLst/>
          </a:prstGeom>
        </p:spPr>
      </p:pic>
      <p:pic>
        <p:nvPicPr>
          <p:cNvPr id="476" name="picture 47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picture 4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97052" y="1807464"/>
            <a:ext cx="5821679" cy="4786884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572200" y="7047186"/>
            <a:ext cx="6361429" cy="276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13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门对 门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 口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舌是非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 司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呼吸系统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4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喉咙疾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病。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2935"/>
              </a:lnSpc>
              <a:spcBef>
                <a:spcPts val="115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74000"/>
              </a:lnSpc>
              <a:spcBef>
                <a:spcPts val="105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2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两个门之间放个圆形地毯。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413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2.在门上挂布帘。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0"/>
              </a:lnSpc>
              <a:spcBef>
                <a:spcPts val="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两边各挂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2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串</a:t>
            </a:r>
            <a:r>
              <a:rPr sz="2300" kern="0" spc="-2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开光朱砂五帝钱。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82" name="picture 4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900" y="9464437"/>
            <a:ext cx="245871" cy="223629"/>
          </a:xfrm>
          <a:prstGeom prst="rect">
            <a:avLst/>
          </a:prstGeom>
        </p:spPr>
      </p:pic>
      <p:pic>
        <p:nvPicPr>
          <p:cNvPr id="484" name="picture 4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900" y="8988950"/>
            <a:ext cx="245871" cy="223629"/>
          </a:xfrm>
          <a:prstGeom prst="rect">
            <a:avLst/>
          </a:prstGeom>
        </p:spPr>
      </p:pic>
      <p:pic>
        <p:nvPicPr>
          <p:cNvPr id="486" name="picture 4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900" y="8514985"/>
            <a:ext cx="245871" cy="223629"/>
          </a:xfrm>
          <a:prstGeom prst="rect">
            <a:avLst/>
          </a:prstGeom>
        </p:spPr>
      </p:pic>
      <p:pic>
        <p:nvPicPr>
          <p:cNvPr id="488" name="picture 4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900" y="8039498"/>
            <a:ext cx="245871" cy="223629"/>
          </a:xfrm>
          <a:prstGeom prst="rect">
            <a:avLst/>
          </a:prstGeom>
        </p:spPr>
      </p:pic>
      <p:pic>
        <p:nvPicPr>
          <p:cNvPr id="490" name="picture 4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4900" y="7100713"/>
            <a:ext cx="245871" cy="223630"/>
          </a:xfrm>
          <a:prstGeom prst="rect">
            <a:avLst/>
          </a:prstGeom>
        </p:spPr>
      </p:pic>
      <p:sp>
        <p:nvSpPr>
          <p:cNvPr id="496" name="textbox 496"/>
          <p:cNvSpPr/>
          <p:nvPr/>
        </p:nvSpPr>
        <p:spPr>
          <a:xfrm>
            <a:off x="2911560" y="1285743"/>
            <a:ext cx="179070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室内门对门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98" name="picture 4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66545" y="521704"/>
            <a:ext cx="433225" cy="469590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73893" y="521704"/>
            <a:ext cx="923316" cy="444875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32560" y="519683"/>
            <a:ext cx="2031492" cy="475488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picture 5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75333" y="521704"/>
            <a:ext cx="907974" cy="444875"/>
          </a:xfrm>
          <a:prstGeom prst="rect">
            <a:avLst/>
          </a:prstGeom>
        </p:spPr>
      </p:pic>
      <p:sp>
        <p:nvSpPr>
          <p:cNvPr id="510" name="textbox 510"/>
          <p:cNvSpPr/>
          <p:nvPr/>
        </p:nvSpPr>
        <p:spPr>
          <a:xfrm>
            <a:off x="2439015" y="1285743"/>
            <a:ext cx="286194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厨灶与水池的方位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12" name="picture 5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66582" y="521704"/>
            <a:ext cx="446940" cy="46959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362455" y="2034540"/>
            <a:ext cx="5102352" cy="3902963"/>
            <a:chOff x="0" y="0"/>
            <a:chExt cx="5102352" cy="3902963"/>
          </a:xfrm>
        </p:grpSpPr>
        <p:pic>
          <p:nvPicPr>
            <p:cNvPr id="514" name="picture 5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02352" cy="3902963"/>
            </a:xfrm>
            <a:prstGeom prst="rect">
              <a:avLst/>
            </a:prstGeom>
          </p:spPr>
        </p:pic>
        <p:sp>
          <p:nvSpPr>
            <p:cNvPr id="516" name="textbox 516"/>
            <p:cNvSpPr/>
            <p:nvPr/>
          </p:nvSpPr>
          <p:spPr>
            <a:xfrm>
              <a:off x="-64173" y="-12700"/>
              <a:ext cx="5179695" cy="39287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4104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5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右</a:t>
              </a:r>
              <a:r>
                <a:rPr sz="3500" b="1" kern="0" spc="1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35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左</a:t>
              </a:r>
              <a:endParaRPr sz="3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18" name="textbox 518"/>
          <p:cNvSpPr/>
          <p:nvPr/>
        </p:nvSpPr>
        <p:spPr>
          <a:xfrm>
            <a:off x="585916" y="6536635"/>
            <a:ext cx="6426834" cy="3124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背对着灶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水池在左边为吃龙水,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龙水为桃花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" indent="-8890" algn="l" rtl="0" eaLnBrk="0">
              <a:lnSpc>
                <a:spcPct val="145000"/>
              </a:lnSpc>
              <a:spcBef>
                <a:spcPts val="40"/>
              </a:spcBef>
            </a:pP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药水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败财水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主人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易犯烂桃花， 家人易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病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、破财。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algn="l" rtl="0" eaLnBrk="0">
              <a:lnSpc>
                <a:spcPts val="2935"/>
              </a:lnSpc>
              <a:spcBef>
                <a:spcPts val="690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ct val="73000"/>
              </a:lnSpc>
              <a:spcBef>
                <a:spcPts val="1070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将调整水池至灶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右手边。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ts val="3750"/>
              </a:lnSpc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用九宫化煞符对着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水池。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20" name="picture 5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2332" y="9395858"/>
            <a:ext cx="245871" cy="223629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2332" y="8921894"/>
            <a:ext cx="245871" cy="223630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2332" y="8446406"/>
            <a:ext cx="245871" cy="223629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561218"/>
            <a:ext cx="245871" cy="223630"/>
          </a:xfrm>
          <a:prstGeom prst="rect">
            <a:avLst/>
          </a:prstGeom>
        </p:spPr>
      </p:pic>
      <p:pic>
        <p:nvPicPr>
          <p:cNvPr id="534" name="picture 5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34084" y="519683"/>
            <a:ext cx="2031491" cy="475488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picture 5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32104" y="1853183"/>
            <a:ext cx="5789675" cy="4828032"/>
          </a:xfrm>
          <a:prstGeom prst="rect">
            <a:avLst/>
          </a:prstGeom>
        </p:spPr>
      </p:pic>
      <p:sp>
        <p:nvSpPr>
          <p:cNvPr id="540" name="textbox 540"/>
          <p:cNvSpPr/>
          <p:nvPr/>
        </p:nvSpPr>
        <p:spPr>
          <a:xfrm>
            <a:off x="610300" y="6834118"/>
            <a:ext cx="6367145" cy="266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625" indent="-34925" algn="l" rtl="0" eaLnBrk="0">
              <a:lnSpc>
                <a:spcPct val="116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见到流水画，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水往外流， 漏财，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妻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子也容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易喜欢往外跑。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085" indent="-26670" algn="l" rtl="0" eaLnBrk="0">
              <a:lnSpc>
                <a:spcPct val="121000"/>
              </a:lnSpc>
              <a:spcBef>
                <a:spcPts val="5"/>
              </a:spcBef>
              <a:tabLst>
                <a:tab pos="2635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建议换成吉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祥的画，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例如：</a:t>
            </a:r>
            <a:r>
              <a:rPr sz="2300" kern="0" spc="-2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五福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临 门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1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富贵花开</a:t>
            </a:r>
            <a:r>
              <a:rPr sz="2300" kern="0" spc="-3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sz="2300" kern="0" spc="-2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羊开泰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3000" y="6853825"/>
            <a:ext cx="245871" cy="223630"/>
          </a:xfrm>
          <a:prstGeom prst="rect">
            <a:avLst/>
          </a:prstGeom>
        </p:spPr>
      </p:pic>
      <p:sp>
        <p:nvSpPr>
          <p:cNvPr id="550" name="textbox 550"/>
          <p:cNvSpPr/>
          <p:nvPr/>
        </p:nvSpPr>
        <p:spPr>
          <a:xfrm>
            <a:off x="2788639" y="1285743"/>
            <a:ext cx="215455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入门见山水画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52" name="picture 5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22349" y="521704"/>
            <a:ext cx="445602" cy="469590"/>
          </a:xfrm>
          <a:prstGeom prst="rect">
            <a:avLst/>
          </a:prstGeom>
        </p:spPr>
      </p:pic>
      <p:pic>
        <p:nvPicPr>
          <p:cNvPr id="554" name="picture 5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42573" y="521704"/>
            <a:ext cx="997309" cy="444875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9888" y="519683"/>
            <a:ext cx="2031491" cy="475488"/>
          </a:xfrm>
          <a:prstGeom prst="rect">
            <a:avLst/>
          </a:prstGeom>
        </p:spPr>
      </p:pic>
      <p:pic>
        <p:nvPicPr>
          <p:cNvPr id="560" name="picture 5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textbox 562"/>
          <p:cNvSpPr/>
          <p:nvPr/>
        </p:nvSpPr>
        <p:spPr>
          <a:xfrm>
            <a:off x="3145255" y="1285743"/>
            <a:ext cx="144081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入门见钟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64" name="picture 5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77229" y="521704"/>
            <a:ext cx="915222" cy="444875"/>
          </a:xfrm>
          <a:prstGeom prst="rect">
            <a:avLst/>
          </a:prstGeom>
        </p:spPr>
      </p:pic>
      <p:pic>
        <p:nvPicPr>
          <p:cNvPr id="566" name="picture 5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57401" y="521704"/>
            <a:ext cx="445603" cy="469590"/>
          </a:xfrm>
          <a:prstGeom prst="rect">
            <a:avLst/>
          </a:prstGeom>
        </p:spPr>
      </p:pic>
      <p:pic>
        <p:nvPicPr>
          <p:cNvPr id="568" name="picture 5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80160" y="2042159"/>
            <a:ext cx="4896611" cy="4078223"/>
          </a:xfrm>
          <a:prstGeom prst="rect">
            <a:avLst/>
          </a:prstGeom>
        </p:spPr>
      </p:pic>
      <p:sp>
        <p:nvSpPr>
          <p:cNvPr id="570" name="textbox 570"/>
          <p:cNvSpPr/>
          <p:nvPr/>
        </p:nvSpPr>
        <p:spPr>
          <a:xfrm>
            <a:off x="585916" y="6483307"/>
            <a:ext cx="6286500" cy="267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310" indent="-55245" algn="l" rtl="0" eaLnBrk="0">
              <a:lnSpc>
                <a:spcPct val="115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 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见钟，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神经衰弱，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动脑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多。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钟放在龙边，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男人反应强烈。</a:t>
            </a:r>
            <a:r>
              <a:rPr sz="2300" kern="0" spc="-4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放在虎边，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女人反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应强烈。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35"/>
              </a:lnSpc>
              <a:spcBef>
                <a:spcPts val="69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ct val="85000"/>
              </a:lnSpc>
              <a:spcBef>
                <a:spcPts val="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调整钟表位置。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72" name="picture 5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857885"/>
            <a:ext cx="245871" cy="223629"/>
          </a:xfrm>
          <a:prstGeom prst="rect">
            <a:avLst/>
          </a:prstGeom>
        </p:spPr>
      </p:pic>
      <p:pic>
        <p:nvPicPr>
          <p:cNvPr id="574" name="picture 5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9096" y="8383922"/>
            <a:ext cx="245871" cy="223629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536833"/>
            <a:ext cx="245871" cy="223630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24939" y="519683"/>
            <a:ext cx="2031491" cy="475488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picture 5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1584" y="1807464"/>
            <a:ext cx="6688835" cy="3892295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21011" y="521704"/>
            <a:ext cx="433224" cy="469590"/>
          </a:xfrm>
          <a:prstGeom prst="rect">
            <a:avLst/>
          </a:prstGeom>
        </p:spPr>
      </p:pic>
      <p:sp>
        <p:nvSpPr>
          <p:cNvPr id="592" name="textbox 592"/>
          <p:cNvSpPr/>
          <p:nvPr/>
        </p:nvSpPr>
        <p:spPr>
          <a:xfrm>
            <a:off x="3343183" y="1285743"/>
            <a:ext cx="1064894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多重门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94" name="picture 5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28471" y="521704"/>
            <a:ext cx="1039028" cy="444875"/>
          </a:xfrm>
          <a:prstGeom prst="rect">
            <a:avLst/>
          </a:prstGeom>
        </p:spPr>
      </p:pic>
      <p:sp>
        <p:nvSpPr>
          <p:cNvPr id="596" name="textbox 596"/>
          <p:cNvSpPr/>
          <p:nvPr/>
        </p:nvSpPr>
        <p:spPr>
          <a:xfrm>
            <a:off x="552388" y="6410155"/>
            <a:ext cx="6398259" cy="3422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" indent="5080" algn="l" rtl="0" eaLnBrk="0">
              <a:lnSpc>
                <a:spcPct val="121000"/>
              </a:lnSpc>
              <a:tabLst>
                <a:tab pos="29146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 门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见到 多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 门，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财来财去，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和家人及合作伙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伴默契差， 口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舌是非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69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1000"/>
              </a:lnSpc>
              <a:spcBef>
                <a:spcPts val="107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 门改到 另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一边。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146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2.在两门之间设一个</a:t>
            </a:r>
            <a:r>
              <a:rPr sz="23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屏风。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两侧各挂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2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串</a:t>
            </a:r>
            <a:r>
              <a:rPr sz="2300" kern="0" spc="-2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开光朱砂五帝钱。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98" name="picture 5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088" y="9487298"/>
            <a:ext cx="245871" cy="223629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5088" y="9011810"/>
            <a:ext cx="245871" cy="223629"/>
          </a:xfrm>
          <a:prstGeom prst="rect">
            <a:avLst/>
          </a:prstGeom>
        </p:spPr>
      </p:pic>
      <p:pic>
        <p:nvPicPr>
          <p:cNvPr id="602" name="picture 6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5088" y="8537846"/>
            <a:ext cx="245871" cy="223629"/>
          </a:xfrm>
          <a:prstGeom prst="rect">
            <a:avLst/>
          </a:prstGeom>
        </p:spPr>
      </p:pic>
      <p:pic>
        <p:nvPicPr>
          <p:cNvPr id="604" name="picture 6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5088" y="8062358"/>
            <a:ext cx="245871" cy="223629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462158"/>
            <a:ext cx="245871" cy="223630"/>
          </a:xfrm>
          <a:prstGeom prst="rect">
            <a:avLst/>
          </a:prstGeom>
        </p:spPr>
      </p:pic>
      <p:pic>
        <p:nvPicPr>
          <p:cNvPr id="614" name="picture 6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74647" y="519683"/>
            <a:ext cx="2031491" cy="475488"/>
          </a:xfrm>
          <a:prstGeom prst="rect">
            <a:avLst/>
          </a:prstGeom>
        </p:spPr>
      </p:pic>
      <p:pic>
        <p:nvPicPr>
          <p:cNvPr id="616" name="picture 6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picture 6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03148" y="1997964"/>
            <a:ext cx="5821679" cy="4453128"/>
          </a:xfrm>
          <a:prstGeom prst="rect">
            <a:avLst/>
          </a:prstGeom>
        </p:spPr>
      </p:pic>
      <p:sp>
        <p:nvSpPr>
          <p:cNvPr id="620" name="textbox 620"/>
          <p:cNvSpPr/>
          <p:nvPr/>
        </p:nvSpPr>
        <p:spPr>
          <a:xfrm>
            <a:off x="616396" y="6803347"/>
            <a:ext cx="6309359" cy="263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" indent="-20320" algn="l" rtl="0" eaLnBrk="0">
              <a:lnSpc>
                <a:spcPct val="114000"/>
              </a:lnSpc>
              <a:tabLst>
                <a:tab pos="28067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冰箱对着灶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台， 家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的小孩叛逆，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水火交战，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家人争吵。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69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调整冰箱位置。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22" name="picture 6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150494"/>
            <a:ext cx="245871" cy="223629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1956" y="6855350"/>
            <a:ext cx="245871" cy="223630"/>
          </a:xfrm>
          <a:prstGeom prst="rect">
            <a:avLst/>
          </a:prstGeom>
        </p:spPr>
      </p:pic>
      <p:sp>
        <p:nvSpPr>
          <p:cNvPr id="632" name="textbox 632"/>
          <p:cNvSpPr/>
          <p:nvPr/>
        </p:nvSpPr>
        <p:spPr>
          <a:xfrm>
            <a:off x="2968366" y="1285743"/>
            <a:ext cx="179641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冰箱对着灶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34" name="picture 6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14730" y="521704"/>
            <a:ext cx="445603" cy="469590"/>
          </a:xfrm>
          <a:prstGeom prst="rect">
            <a:avLst/>
          </a:prstGeom>
        </p:spPr>
      </p:pic>
      <p:pic>
        <p:nvPicPr>
          <p:cNvPr id="636" name="picture 6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34504" y="521704"/>
            <a:ext cx="1000619" cy="444875"/>
          </a:xfrm>
          <a:prstGeom prst="rect">
            <a:avLst/>
          </a:prstGeom>
        </p:spPr>
      </p:pic>
      <p:pic>
        <p:nvPicPr>
          <p:cNvPr id="640" name="picture 6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2268" y="519683"/>
            <a:ext cx="2031491" cy="475488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picture 6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9164" y="1901952"/>
            <a:ext cx="3457955" cy="2412491"/>
          </a:xfrm>
          <a:prstGeom prst="rect">
            <a:avLst/>
          </a:prstGeom>
        </p:spPr>
      </p:pic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42573" y="521704"/>
            <a:ext cx="997309" cy="444875"/>
          </a:xfrm>
          <a:prstGeom prst="rect">
            <a:avLst/>
          </a:prstGeom>
        </p:spPr>
      </p:pic>
      <p:sp>
        <p:nvSpPr>
          <p:cNvPr id="648" name="textbox 648"/>
          <p:cNvSpPr/>
          <p:nvPr/>
        </p:nvSpPr>
        <p:spPr>
          <a:xfrm>
            <a:off x="610300" y="5189431"/>
            <a:ext cx="6704330" cy="424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龙过堂，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但两边没有靠，</a:t>
            </a:r>
            <a:r>
              <a:rPr sz="23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繁琐的事情多，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385" indent="-20320" algn="l" rtl="0" eaLnBrk="0">
              <a:lnSpc>
                <a:spcPct val="133000"/>
              </a:lnSpc>
              <a:spcBef>
                <a:spcPts val="4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虎过堂， 两边没有靠，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欠左右手的帮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忙，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烦，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琐事多， 家庭默契度差，</a:t>
            </a:r>
            <a:r>
              <a:rPr sz="23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丁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不合，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容易生 口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舌是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ts val="2935"/>
              </a:lnSpc>
              <a:spcBef>
                <a:spcPts val="695"/>
              </a:spcBef>
              <a:tabLst>
                <a:tab pos="2597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" indent="-15875" algn="l" rtl="0" eaLnBrk="0">
              <a:lnSpc>
                <a:spcPct val="120000"/>
              </a:lnSpc>
              <a:spcBef>
                <a:spcPts val="480"/>
              </a:spcBef>
              <a:tabLst>
                <a:tab pos="2597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调整床位，</a:t>
            </a:r>
            <a:r>
              <a:rPr sz="2300" kern="0" spc="-3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人躺床上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kern="0" spc="-1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右手边开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门，</a:t>
            </a:r>
            <a:r>
              <a:rPr sz="2300" kern="0" spc="-3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床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靠近龙边。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84000"/>
              </a:lnSpc>
              <a:tabLst>
                <a:tab pos="2597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</a:t>
            </a:r>
            <a:r>
              <a:rPr sz="2300" kern="0" spc="-4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在门梁上对房间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贴张九宫化煞符。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50" name="picture 6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4524" y="9138302"/>
            <a:ext cx="245871" cy="223629"/>
          </a:xfrm>
          <a:prstGeom prst="rect">
            <a:avLst/>
          </a:prstGeom>
        </p:spPr>
      </p:pic>
      <p:pic>
        <p:nvPicPr>
          <p:cNvPr id="652" name="picture 6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4524" y="8188850"/>
            <a:ext cx="245871" cy="223629"/>
          </a:xfrm>
          <a:prstGeom prst="rect">
            <a:avLst/>
          </a:prstGeom>
        </p:spPr>
      </p:pic>
      <p:pic>
        <p:nvPicPr>
          <p:cNvPr id="654" name="picture 6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4524" y="7713362"/>
            <a:ext cx="245871" cy="223629"/>
          </a:xfrm>
          <a:prstGeom prst="rect">
            <a:avLst/>
          </a:prstGeom>
        </p:spPr>
      </p:pic>
      <p:pic>
        <p:nvPicPr>
          <p:cNvPr id="656" name="picture 6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3000" y="5716921"/>
            <a:ext cx="245871" cy="223630"/>
          </a:xfrm>
          <a:prstGeom prst="rect">
            <a:avLst/>
          </a:prstGeom>
        </p:spPr>
      </p:pic>
      <p:pic>
        <p:nvPicPr>
          <p:cNvPr id="658" name="picture 6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3000" y="5241433"/>
            <a:ext cx="245871" cy="223630"/>
          </a:xfrm>
          <a:prstGeom prst="rect">
            <a:avLst/>
          </a:prstGeom>
        </p:spPr>
      </p:pic>
      <p:pic>
        <p:nvPicPr>
          <p:cNvPr id="662" name="picture 6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828288" y="1941576"/>
            <a:ext cx="3436620" cy="2308859"/>
          </a:xfrm>
          <a:prstGeom prst="rect">
            <a:avLst/>
          </a:prstGeom>
        </p:spPr>
      </p:pic>
      <p:pic>
        <p:nvPicPr>
          <p:cNvPr id="666" name="picture 6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122349" y="521704"/>
            <a:ext cx="445602" cy="469590"/>
          </a:xfrm>
          <a:prstGeom prst="rect">
            <a:avLst/>
          </a:prstGeom>
        </p:spPr>
      </p:pic>
      <p:sp>
        <p:nvSpPr>
          <p:cNvPr id="668" name="textbox 668"/>
          <p:cNvSpPr/>
          <p:nvPr/>
        </p:nvSpPr>
        <p:spPr>
          <a:xfrm>
            <a:off x="2971205" y="1285743"/>
            <a:ext cx="1793239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主卧床无靠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72" name="picture 6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89888" y="519683"/>
            <a:ext cx="2031491" cy="475488"/>
          </a:xfrm>
          <a:prstGeom prst="rect">
            <a:avLst/>
          </a:prstGeom>
        </p:spPr>
      </p:pic>
      <p:pic>
        <p:nvPicPr>
          <p:cNvPr id="674" name="picture 6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picture 6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33204" y="521704"/>
            <a:ext cx="433225" cy="469590"/>
          </a:xfrm>
          <a:prstGeom prst="rect">
            <a:avLst/>
          </a:prstGeom>
        </p:spPr>
      </p:pic>
      <p:pic>
        <p:nvPicPr>
          <p:cNvPr id="678" name="picture 6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40678" y="521704"/>
            <a:ext cx="1002251" cy="444875"/>
          </a:xfrm>
          <a:prstGeom prst="rect">
            <a:avLst/>
          </a:prstGeom>
        </p:spPr>
      </p:pic>
      <p:sp>
        <p:nvSpPr>
          <p:cNvPr id="680" name="textbox 680"/>
          <p:cNvSpPr/>
          <p:nvPr/>
        </p:nvSpPr>
        <p:spPr>
          <a:xfrm>
            <a:off x="3506233" y="1285743"/>
            <a:ext cx="721994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2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财位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82" name="picture 6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07464" y="2039111"/>
            <a:ext cx="4387595" cy="3985259"/>
          </a:xfrm>
          <a:prstGeom prst="rect">
            <a:avLst/>
          </a:prstGeom>
        </p:spPr>
      </p:pic>
      <p:sp>
        <p:nvSpPr>
          <p:cNvPr id="684" name="textbox 684"/>
          <p:cNvSpPr/>
          <p:nvPr/>
        </p:nvSpPr>
        <p:spPr>
          <a:xfrm>
            <a:off x="616396" y="6585415"/>
            <a:ext cx="6405879" cy="291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110" indent="-3810" algn="l" rtl="0" eaLnBrk="0">
              <a:lnSpc>
                <a:spcPct val="121000"/>
              </a:lnSpc>
              <a:tabLst>
                <a:tab pos="3600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财位， 不可开窗，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缺陷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、破裂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出入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门、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厨所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楼梯。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3335" algn="l" rtl="0" eaLnBrk="0">
              <a:lnSpc>
                <a:spcPct val="121000"/>
              </a:lnSpc>
              <a:spcBef>
                <a:spcPts val="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2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保持财位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完整， 干净整洁，</a:t>
            </a:r>
            <a:r>
              <a:rPr sz="2300" kern="0" spc="-2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摆放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招财吉祥之物。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86" name="picture 6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688" name="picture 6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1204" y="6637418"/>
            <a:ext cx="245871" cy="223630"/>
          </a:xfrm>
          <a:prstGeom prst="rect">
            <a:avLst/>
          </a:prstGeom>
        </p:spPr>
      </p:pic>
      <p:pic>
        <p:nvPicPr>
          <p:cNvPr id="696" name="picture 6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6839" y="519683"/>
            <a:ext cx="2031491" cy="475488"/>
          </a:xfrm>
          <a:prstGeom prst="rect">
            <a:avLst/>
          </a:prstGeom>
        </p:spPr>
      </p:pic>
      <p:pic>
        <p:nvPicPr>
          <p:cNvPr id="698" name="picture 6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picture 7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0639" y="1783078"/>
            <a:ext cx="5193791" cy="4756406"/>
          </a:xfrm>
          <a:prstGeom prst="rect">
            <a:avLst/>
          </a:prstGeom>
        </p:spPr>
      </p:pic>
      <p:sp>
        <p:nvSpPr>
          <p:cNvPr id="702" name="textbox 702"/>
          <p:cNvSpPr/>
          <p:nvPr/>
        </p:nvSpPr>
        <p:spPr>
          <a:xfrm>
            <a:off x="570987" y="6874975"/>
            <a:ext cx="6415404" cy="3548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" algn="l" rtl="0" eaLnBrk="0">
              <a:lnSpc>
                <a:spcPct val="97000"/>
              </a:lnSpc>
              <a:tabLst>
                <a:tab pos="2730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路冲或者水冲，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是所在的住宅办公楼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16510" algn="l" rtl="0" eaLnBrk="0">
              <a:lnSpc>
                <a:spcPct val="132000"/>
              </a:lnSpc>
              <a:spcBef>
                <a:spcPts val="30"/>
              </a:spcBef>
            </a:pP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对笔直的马路或者河流，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路冲容易引起疾病灾祸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和意外受伤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刑诉官 司。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85" algn="l" rtl="0" eaLnBrk="0">
              <a:lnSpc>
                <a:spcPts val="2935"/>
              </a:lnSpc>
              <a:spcBef>
                <a:spcPts val="700"/>
              </a:spcBef>
              <a:tabLst>
                <a:tab pos="30289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785" algn="l" rtl="0" eaLnBrk="0">
              <a:lnSpc>
                <a:spcPct val="83000"/>
              </a:lnSpc>
              <a:spcBef>
                <a:spcPts val="1050"/>
              </a:spcBef>
              <a:tabLst>
                <a:tab pos="30289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门前建造圆形花池。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785" algn="l" rtl="0" eaLnBrk="0">
              <a:lnSpc>
                <a:spcPct val="74000"/>
              </a:lnSpc>
              <a:spcBef>
                <a:spcPts val="1455"/>
              </a:spcBef>
              <a:tabLst>
                <a:tab pos="30289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门前摆放三个大圆</a:t>
            </a:r>
            <a:r>
              <a:rPr sz="2300" kern="0" spc="-3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石球。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785" algn="l" rtl="0" eaLnBrk="0">
              <a:lnSpc>
                <a:spcPts val="3730"/>
              </a:lnSpc>
              <a:tabLst>
                <a:tab pos="30289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门前建高一米的围墙。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04" name="picture 7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10159382"/>
            <a:ext cx="245871" cy="223629"/>
          </a:xfrm>
          <a:prstGeom prst="rect">
            <a:avLst/>
          </a:prstGeom>
        </p:spPr>
      </p:pic>
      <p:pic>
        <p:nvPicPr>
          <p:cNvPr id="706" name="picture 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685418"/>
            <a:ext cx="245871" cy="223630"/>
          </a:xfrm>
          <a:prstGeom prst="rect">
            <a:avLst/>
          </a:prstGeom>
        </p:spPr>
      </p:pic>
      <p:pic>
        <p:nvPicPr>
          <p:cNvPr id="708" name="picture 7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209930"/>
            <a:ext cx="245871" cy="223629"/>
          </a:xfrm>
          <a:prstGeom prst="rect">
            <a:avLst/>
          </a:prstGeom>
        </p:spPr>
      </p:pic>
      <p:pic>
        <p:nvPicPr>
          <p:cNvPr id="710" name="picture 7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734442"/>
            <a:ext cx="245871" cy="223629"/>
          </a:xfrm>
          <a:prstGeom prst="rect">
            <a:avLst/>
          </a:prstGeom>
        </p:spPr>
      </p:pic>
      <p:pic>
        <p:nvPicPr>
          <p:cNvPr id="712" name="picture 7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926978"/>
            <a:ext cx="245871" cy="223630"/>
          </a:xfrm>
          <a:prstGeom prst="rect">
            <a:avLst/>
          </a:prstGeom>
        </p:spPr>
      </p:pic>
      <p:sp>
        <p:nvSpPr>
          <p:cNvPr id="718" name="textbox 718"/>
          <p:cNvSpPr/>
          <p:nvPr/>
        </p:nvSpPr>
        <p:spPr>
          <a:xfrm>
            <a:off x="3507652" y="1285743"/>
            <a:ext cx="72072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1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路冲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22" name="picture 7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8363" y="519683"/>
            <a:ext cx="2031491" cy="475488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extbox 726"/>
          <p:cNvSpPr/>
          <p:nvPr/>
        </p:nvSpPr>
        <p:spPr>
          <a:xfrm>
            <a:off x="585916" y="5951431"/>
            <a:ext cx="6517005" cy="3543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外面建筑的墙 角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正对着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房屋叫尖角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煞，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如果尖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510" indent="46990" algn="l" rtl="0" eaLnBrk="0">
              <a:lnSpc>
                <a:spcPct val="133000"/>
              </a:lnSpc>
              <a:spcBef>
                <a:spcPts val="20"/>
              </a:spcBef>
            </a:pP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角位置正对住宅大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门或阳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住户容易患上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些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慢性疾病,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尤其是疼痛和出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血的病症,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同时还容易扭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伤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受刀伤。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280" indent="-38100" algn="l" rtl="0" eaLnBrk="0">
              <a:lnSpc>
                <a:spcPct val="124000"/>
              </a:lnSpc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将道家师傅开光的山海镇摆在阳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台，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对着尖角。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28" name="picture 7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730" name="picture 7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8616" y="6003433"/>
            <a:ext cx="245871" cy="223630"/>
          </a:xfrm>
          <a:prstGeom prst="rect">
            <a:avLst/>
          </a:prstGeom>
        </p:spPr>
      </p:pic>
      <p:pic>
        <p:nvPicPr>
          <p:cNvPr id="734" name="picture 7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8427" y="1883664"/>
            <a:ext cx="5199888" cy="3721608"/>
          </a:xfrm>
          <a:prstGeom prst="rect">
            <a:avLst/>
          </a:prstGeom>
        </p:spPr>
      </p:pic>
      <p:sp>
        <p:nvSpPr>
          <p:cNvPr id="738" name="textbox 738"/>
          <p:cNvSpPr/>
          <p:nvPr/>
        </p:nvSpPr>
        <p:spPr>
          <a:xfrm>
            <a:off x="3510491" y="1285743"/>
            <a:ext cx="717550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700" b="1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角煞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42" name="picture 7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5984" y="519683"/>
            <a:ext cx="2031491" cy="475488"/>
          </a:xfrm>
          <a:prstGeom prst="rect">
            <a:avLst/>
          </a:prstGeom>
        </p:spPr>
      </p:pic>
      <p:pic>
        <p:nvPicPr>
          <p:cNvPr id="744" name="picture 7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picture 7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1392" y="1807464"/>
            <a:ext cx="5204459" cy="5326380"/>
          </a:xfrm>
          <a:prstGeom prst="rect">
            <a:avLst/>
          </a:prstGeom>
        </p:spPr>
      </p:pic>
      <p:sp>
        <p:nvSpPr>
          <p:cNvPr id="748" name="textbox 748"/>
          <p:cNvSpPr/>
          <p:nvPr/>
        </p:nvSpPr>
        <p:spPr>
          <a:xfrm>
            <a:off x="603904" y="7353510"/>
            <a:ext cx="6410325" cy="2866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128000"/>
              </a:lnSpc>
              <a:tabLst>
                <a:tab pos="26987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狭窄的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隙正对有人居住房屋的大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门，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居住的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易有血光之灾，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患需动手术类的疾病；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正对地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方如果是公 司，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 司成 员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之间易起争执冲突，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员流动率极高。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indent="10795" algn="l" rtl="0" eaLnBrk="0">
              <a:lnSpc>
                <a:spcPct val="114000"/>
              </a:lnSpc>
              <a:tabLst>
                <a:tab pos="26987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3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放置道家师傅开光的山海镇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或狮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咬剑对着两楼之间。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50" name="picture 7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449198"/>
            <a:ext cx="245871" cy="223629"/>
          </a:xfrm>
          <a:prstGeom prst="rect">
            <a:avLst/>
          </a:prstGeom>
        </p:spPr>
      </p:pic>
      <p:pic>
        <p:nvPicPr>
          <p:cNvPr id="752" name="picture 7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7405513"/>
            <a:ext cx="245871" cy="223629"/>
          </a:xfrm>
          <a:prstGeom prst="rect">
            <a:avLst/>
          </a:prstGeom>
        </p:spPr>
      </p:pic>
      <p:sp>
        <p:nvSpPr>
          <p:cNvPr id="758" name="textbox 758"/>
          <p:cNvSpPr/>
          <p:nvPr/>
        </p:nvSpPr>
        <p:spPr>
          <a:xfrm>
            <a:off x="3333603" y="1285743"/>
            <a:ext cx="1074419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3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天斩煞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62" name="picture 7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3604" y="519683"/>
            <a:ext cx="2031491" cy="475488"/>
          </a:xfrm>
          <a:prstGeom prst="rect">
            <a:avLst/>
          </a:prstGeom>
        </p:spPr>
      </p:pic>
      <p:pic>
        <p:nvPicPr>
          <p:cNvPr id="764" name="picture 7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textbox 766"/>
          <p:cNvSpPr/>
          <p:nvPr/>
        </p:nvSpPr>
        <p:spPr>
          <a:xfrm>
            <a:off x="3327925" y="1285743"/>
            <a:ext cx="1080135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4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反弓煞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8" name="textbox 768"/>
          <p:cNvSpPr/>
          <p:nvPr/>
        </p:nvSpPr>
        <p:spPr>
          <a:xfrm>
            <a:off x="573424" y="6256231"/>
            <a:ext cx="6410325" cy="3190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97000"/>
              </a:lnSpc>
              <a:tabLst>
                <a:tab pos="26987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 弓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煞位置的住户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容易出现灾祸导致破财， 小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 indent="-26035" algn="l" rtl="0" eaLnBrk="0">
              <a:lnSpc>
                <a:spcPct val="139000"/>
              </a:lnSpc>
              <a:spcBef>
                <a:spcPts val="30"/>
              </a:spcBef>
            </a:pP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人不断，</a:t>
            </a: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事业上难得志，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这个位置如果做生意开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会非常不利，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女性容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易出轨犯桃花。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645" indent="-25400" algn="l" rtl="0" eaLnBrk="0">
              <a:lnSpc>
                <a:spcPct val="121000"/>
              </a:lnSpc>
              <a:spcBef>
                <a:spcPts val="0"/>
              </a:spcBef>
              <a:tabLst>
                <a:tab pos="30099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在反 弓处建一个圆形花圃或者大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型泰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石敢当。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70" name="picture 7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772" name="picture 7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8616" y="6308233"/>
            <a:ext cx="245871" cy="223630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7427" y="1872995"/>
            <a:ext cx="5951220" cy="3925823"/>
          </a:xfrm>
          <a:prstGeom prst="rect">
            <a:avLst/>
          </a:prstGeom>
        </p:spPr>
      </p:pic>
      <p:pic>
        <p:nvPicPr>
          <p:cNvPr id="782" name="picture 7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0555" y="519683"/>
            <a:ext cx="2031491" cy="475488"/>
          </a:xfrm>
          <a:prstGeom prst="rect">
            <a:avLst/>
          </a:prstGeom>
        </p:spPr>
      </p:pic>
      <p:pic>
        <p:nvPicPr>
          <p:cNvPr id="784" name="picture 7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picture 7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47087" y="1778509"/>
            <a:ext cx="4029455" cy="4866130"/>
          </a:xfrm>
          <a:prstGeom prst="rect">
            <a:avLst/>
          </a:prstGeom>
        </p:spPr>
      </p:pic>
      <p:sp>
        <p:nvSpPr>
          <p:cNvPr id="788" name="textbox 788"/>
          <p:cNvSpPr/>
          <p:nvPr/>
        </p:nvSpPr>
        <p:spPr>
          <a:xfrm>
            <a:off x="3368022" y="1285743"/>
            <a:ext cx="1040130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-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电线塔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90" name="textbox 790"/>
          <p:cNvSpPr/>
          <p:nvPr/>
        </p:nvSpPr>
        <p:spPr>
          <a:xfrm>
            <a:off x="613349" y="7073095"/>
            <a:ext cx="6362700" cy="2422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indent="1270" algn="l" rtl="0" eaLnBrk="0">
              <a:lnSpc>
                <a:spcPct val="121000"/>
              </a:lnSpc>
              <a:tabLst>
                <a:tab pos="26035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面对大的电塔， 开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刀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 刀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喝酒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受伤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凶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狠。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任何房子都不要对到大电塔。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540" algn="l" rtl="0" eaLnBrk="0">
              <a:lnSpc>
                <a:spcPct val="121000"/>
              </a:lnSpc>
              <a:spcBef>
                <a:spcPts val="5"/>
              </a:spcBef>
              <a:tabLst>
                <a:tab pos="26035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对着电线塔方向放置一个道家师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傅开光的</a:t>
            </a:r>
            <a:r>
              <a:rPr sz="2300" kern="0" spc="-2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卦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凸镜。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92" name="picture 7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794" name="picture 7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7126622"/>
            <a:ext cx="245871" cy="223630"/>
          </a:xfrm>
          <a:prstGeom prst="rect">
            <a:avLst/>
          </a:prstGeom>
        </p:spPr>
      </p:pic>
      <p:pic>
        <p:nvPicPr>
          <p:cNvPr id="802" name="picture 8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5984" y="519683"/>
            <a:ext cx="2031491" cy="475488"/>
          </a:xfrm>
          <a:prstGeom prst="rect">
            <a:avLst/>
          </a:prstGeom>
        </p:spPr>
      </p:pic>
      <p:pic>
        <p:nvPicPr>
          <p:cNvPr id="804" name="picture 8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path 806"/>
          <p:cNvSpPr/>
          <p:nvPr/>
        </p:nvSpPr>
        <p:spPr>
          <a:xfrm>
            <a:off x="1386839" y="2380488"/>
            <a:ext cx="1624583" cy="1357883"/>
          </a:xfrm>
          <a:custGeom>
            <a:avLst/>
            <a:gdLst/>
            <a:ahLst/>
            <a:cxnLst/>
            <a:rect l="0" t="0" r="0" b="0"/>
            <a:pathLst>
              <a:path w="2558" h="2138">
                <a:moveTo>
                  <a:pt x="9" y="1068"/>
                </a:moveTo>
                <a:cubicBezTo>
                  <a:pt x="9" y="482"/>
                  <a:pt x="578" y="9"/>
                  <a:pt x="1279" y="9"/>
                </a:cubicBezTo>
                <a:cubicBezTo>
                  <a:pt x="1980" y="9"/>
                  <a:pt x="2548" y="482"/>
                  <a:pt x="2548" y="1068"/>
                </a:cubicBezTo>
                <a:cubicBezTo>
                  <a:pt x="2548" y="1653"/>
                  <a:pt x="1980" y="2128"/>
                  <a:pt x="1279" y="2128"/>
                </a:cubicBezTo>
                <a:cubicBezTo>
                  <a:pt x="578" y="2128"/>
                  <a:pt x="9" y="1653"/>
                  <a:pt x="9" y="1068"/>
                </a:cubicBezTo>
              </a:path>
            </a:pathLst>
          </a:custGeom>
          <a:noFill/>
          <a:ln w="12192" cap="flat">
            <a:solidFill>
              <a:srgbClr val="6096E6"/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808" name="table 808"/>
          <p:cNvGraphicFramePr>
            <a:graphicFrameLocks noGrp="1"/>
          </p:cNvGraphicFramePr>
          <p:nvPr/>
        </p:nvGraphicFramePr>
        <p:xfrm>
          <a:off x="1027175" y="2179320"/>
          <a:ext cx="5730240" cy="3583940"/>
        </p:xfrm>
        <a:graphic>
          <a:graphicData uri="http://schemas.openxmlformats.org/drawingml/2006/table">
            <a:tbl>
              <a:tblPr/>
              <a:tblGrid>
                <a:gridCol w="5730240"/>
              </a:tblGrid>
              <a:tr h="1776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5955" algn="l" rtl="0" eaLnBrk="0">
                        <a:lnSpc>
                          <a:spcPct val="92000"/>
                        </a:lnSpc>
                      </a:pPr>
                      <a:r>
                        <a:rPr sz="3500" kern="0" spc="60" dirty="0">
                          <a:solidFill>
                            <a:srgbClr val="6096E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水池</a:t>
                      </a:r>
                      <a:endParaRPr sz="3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078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10" name="table 810"/>
          <p:cNvGraphicFramePr>
            <a:graphicFrameLocks noGrp="1"/>
          </p:cNvGraphicFramePr>
          <p:nvPr/>
        </p:nvGraphicFramePr>
        <p:xfrm>
          <a:off x="2313432" y="4172712"/>
          <a:ext cx="3077845" cy="1531620"/>
        </p:xfrm>
        <a:graphic>
          <a:graphicData uri="http://schemas.openxmlformats.org/drawingml/2006/table">
            <a:tbl>
              <a:tblPr/>
              <a:tblGrid>
                <a:gridCol w="3077845"/>
              </a:tblGrid>
              <a:tr h="1522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2" name="picture 8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88920" y="4500372"/>
            <a:ext cx="1996439" cy="973836"/>
          </a:xfrm>
          <a:prstGeom prst="rect">
            <a:avLst/>
          </a:prstGeom>
        </p:spPr>
      </p:pic>
      <p:sp>
        <p:nvSpPr>
          <p:cNvPr id="814" name="textbox 814"/>
          <p:cNvSpPr/>
          <p:nvPr/>
        </p:nvSpPr>
        <p:spPr>
          <a:xfrm>
            <a:off x="2794316" y="1285743"/>
            <a:ext cx="2148839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别墅龙边见水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16" name="picture 8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16223" y="1906523"/>
            <a:ext cx="2307336" cy="2404872"/>
          </a:xfrm>
          <a:prstGeom prst="rect">
            <a:avLst/>
          </a:prstGeom>
        </p:spPr>
      </p:pic>
      <p:sp>
        <p:nvSpPr>
          <p:cNvPr id="818" name="textbox 818"/>
          <p:cNvSpPr/>
          <p:nvPr/>
        </p:nvSpPr>
        <p:spPr>
          <a:xfrm>
            <a:off x="624016" y="6585415"/>
            <a:ext cx="6364604" cy="2957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indent="-9525" algn="l" rtl="0" eaLnBrk="0">
              <a:lnSpc>
                <a:spcPct val="115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房屋龙边有水池或喷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泉， 为吃龙水，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主人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易败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烂桃花。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70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77000"/>
              </a:lnSpc>
              <a:spcBef>
                <a:spcPts val="99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将水池移到虎边。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369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2.建围墙阻挡。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20" name="picture 8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6716" y="9281558"/>
            <a:ext cx="245871" cy="223629"/>
          </a:xfrm>
          <a:prstGeom prst="rect">
            <a:avLst/>
          </a:prstGeom>
        </p:spPr>
      </p:pic>
      <p:pic>
        <p:nvPicPr>
          <p:cNvPr id="822" name="picture 8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6716" y="8806070"/>
            <a:ext cx="245871" cy="223629"/>
          </a:xfrm>
          <a:prstGeom prst="rect">
            <a:avLst/>
          </a:prstGeom>
        </p:spPr>
      </p:pic>
      <p:pic>
        <p:nvPicPr>
          <p:cNvPr id="824" name="picture 8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36716" y="8332106"/>
            <a:ext cx="245871" cy="223629"/>
          </a:xfrm>
          <a:prstGeom prst="rect">
            <a:avLst/>
          </a:prstGeom>
        </p:spPr>
      </p:pic>
      <p:pic>
        <p:nvPicPr>
          <p:cNvPr id="826" name="picture 8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36716" y="6637418"/>
            <a:ext cx="245871" cy="223630"/>
          </a:xfrm>
          <a:prstGeom prst="rect">
            <a:avLst/>
          </a:prstGeom>
        </p:spPr>
      </p:pic>
      <p:sp>
        <p:nvSpPr>
          <p:cNvPr id="828" name="textbox 828"/>
          <p:cNvSpPr/>
          <p:nvPr/>
        </p:nvSpPr>
        <p:spPr>
          <a:xfrm>
            <a:off x="6828382" y="2576987"/>
            <a:ext cx="476884" cy="520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35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虎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36" name="picture 8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2080" y="519683"/>
            <a:ext cx="2031491" cy="475488"/>
          </a:xfrm>
          <a:prstGeom prst="rect">
            <a:avLst/>
          </a:prstGeom>
        </p:spPr>
      </p:pic>
      <p:pic>
        <p:nvPicPr>
          <p:cNvPr id="838" name="picture 8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  <p:sp>
        <p:nvSpPr>
          <p:cNvPr id="840" name="textbox 840"/>
          <p:cNvSpPr/>
          <p:nvPr/>
        </p:nvSpPr>
        <p:spPr>
          <a:xfrm>
            <a:off x="287222" y="2569825"/>
            <a:ext cx="480059" cy="519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35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picture 8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85672" y="1908049"/>
            <a:ext cx="5158740" cy="3869435"/>
          </a:xfrm>
          <a:prstGeom prst="rect">
            <a:avLst/>
          </a:prstGeom>
        </p:spPr>
      </p:pic>
      <p:sp>
        <p:nvSpPr>
          <p:cNvPr id="844" name="textbox 844"/>
          <p:cNvSpPr/>
          <p:nvPr/>
        </p:nvSpPr>
        <p:spPr>
          <a:xfrm>
            <a:off x="3146674" y="1285743"/>
            <a:ext cx="1439544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地下道口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6" name="textbox 846"/>
          <p:cNvSpPr/>
          <p:nvPr/>
        </p:nvSpPr>
        <p:spPr>
          <a:xfrm>
            <a:off x="585916" y="6154123"/>
            <a:ext cx="6361429" cy="280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indent="-3810" algn="l" rtl="0" eaLnBrk="0">
              <a:lnSpc>
                <a:spcPct val="12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 门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面对停车场的出入 口， 为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漏财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桃花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、血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势难聚气，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很难获得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2935"/>
              </a:lnSpc>
              <a:spcBef>
                <a:spcPts val="695"/>
              </a:spcBef>
              <a:tabLst>
                <a:tab pos="3016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6515" algn="l" rtl="0" eaLnBrk="0">
              <a:lnSpc>
                <a:spcPct val="80000"/>
              </a:lnSpc>
              <a:spcBef>
                <a:spcPts val="1075"/>
              </a:spcBef>
              <a:tabLst>
                <a:tab pos="3016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 门</a:t>
            </a:r>
            <a:r>
              <a:rPr sz="2300" kern="0" spc="-3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的方向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2915"/>
              </a:lnSpc>
              <a:tabLst>
                <a:tab pos="3016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 口放两个开光大象或麒麟。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812" y="8612522"/>
            <a:ext cx="245871" cy="223629"/>
          </a:xfrm>
          <a:prstGeom prst="rect">
            <a:avLst/>
          </a:prstGeom>
        </p:spPr>
      </p:pic>
      <p:pic>
        <p:nvPicPr>
          <p:cNvPr id="850" name="picture 8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812" y="8137034"/>
            <a:ext cx="245871" cy="223629"/>
          </a:xfrm>
          <a:prstGeom prst="rect">
            <a:avLst/>
          </a:prstGeom>
        </p:spPr>
      </p:pic>
      <p:pic>
        <p:nvPicPr>
          <p:cNvPr id="852" name="picture 8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2812" y="7663070"/>
            <a:ext cx="245871" cy="223629"/>
          </a:xfrm>
          <a:prstGeom prst="rect">
            <a:avLst/>
          </a:prstGeom>
        </p:spPr>
      </p:pic>
      <p:pic>
        <p:nvPicPr>
          <p:cNvPr id="854" name="picture 8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8616" y="6206125"/>
            <a:ext cx="245871" cy="223630"/>
          </a:xfrm>
          <a:prstGeom prst="rect">
            <a:avLst/>
          </a:prstGeom>
        </p:spPr>
      </p:pic>
      <p:pic>
        <p:nvPicPr>
          <p:cNvPr id="862" name="picture 8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5984" y="519683"/>
            <a:ext cx="2031491" cy="475488"/>
          </a:xfrm>
          <a:prstGeom prst="rect">
            <a:avLst/>
          </a:prstGeom>
        </p:spPr>
      </p:pic>
      <p:pic>
        <p:nvPicPr>
          <p:cNvPr id="864" name="picture 8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textbox 866"/>
          <p:cNvSpPr/>
          <p:nvPr/>
        </p:nvSpPr>
        <p:spPr>
          <a:xfrm>
            <a:off x="585916" y="7086810"/>
            <a:ext cx="6318250" cy="2788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indent="-2540" algn="l" rtl="0" eaLnBrk="0">
              <a:lnSpc>
                <a:spcPct val="126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电线杆根据距离远近确定影响程度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在前方，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子女顽皮，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个性强悍。</a:t>
            </a:r>
            <a:r>
              <a:rPr sz="2300" kern="0" spc="-4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如果是店铺， 生意难做， 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是非 多。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210" algn="l" rtl="0" eaLnBrk="0">
              <a:lnSpc>
                <a:spcPts val="2935"/>
              </a:lnSpc>
              <a:spcBef>
                <a:spcPts val="1195"/>
              </a:spcBef>
              <a:tabLst>
                <a:tab pos="27432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210" algn="l" rtl="0" eaLnBrk="0">
              <a:lnSpc>
                <a:spcPct val="97000"/>
              </a:lnSpc>
              <a:spcBef>
                <a:spcPts val="820"/>
              </a:spcBef>
              <a:tabLst>
                <a:tab pos="27432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门前挂开光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卦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凸镜。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210" algn="l" rtl="0" eaLnBrk="0">
              <a:lnSpc>
                <a:spcPts val="3730"/>
              </a:lnSpc>
              <a:tabLst>
                <a:tab pos="274320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将电线杆用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铁链锁起来。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68" name="picture 8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380" y="9560450"/>
            <a:ext cx="245871" cy="223629"/>
          </a:xfrm>
          <a:prstGeom prst="rect">
            <a:avLst/>
          </a:prstGeom>
        </p:spPr>
      </p:pic>
      <p:pic>
        <p:nvPicPr>
          <p:cNvPr id="870" name="picture 8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380" y="9086485"/>
            <a:ext cx="245871" cy="223629"/>
          </a:xfrm>
          <a:prstGeom prst="rect">
            <a:avLst/>
          </a:prstGeom>
        </p:spPr>
      </p:pic>
      <p:pic>
        <p:nvPicPr>
          <p:cNvPr id="872" name="picture 8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380" y="8610998"/>
            <a:ext cx="245871" cy="223629"/>
          </a:xfrm>
          <a:prstGeom prst="rect">
            <a:avLst/>
          </a:prstGeom>
        </p:spPr>
      </p:pic>
      <p:pic>
        <p:nvPicPr>
          <p:cNvPr id="874" name="picture 8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8616" y="7138813"/>
            <a:ext cx="245871" cy="223630"/>
          </a:xfrm>
          <a:prstGeom prst="rect">
            <a:avLst/>
          </a:prstGeom>
        </p:spPr>
      </p:pic>
      <p:pic>
        <p:nvPicPr>
          <p:cNvPr id="876" name="picture 8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2752" y="1780030"/>
            <a:ext cx="6195059" cy="5135881"/>
          </a:xfrm>
          <a:prstGeom prst="rect">
            <a:avLst/>
          </a:prstGeom>
        </p:spPr>
      </p:pic>
      <p:sp>
        <p:nvSpPr>
          <p:cNvPr id="882" name="textbox 882"/>
          <p:cNvSpPr/>
          <p:nvPr/>
        </p:nvSpPr>
        <p:spPr>
          <a:xfrm>
            <a:off x="3368022" y="1285743"/>
            <a:ext cx="104013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-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电线杆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86" name="picture 8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7508" y="519683"/>
            <a:ext cx="2031491" cy="475488"/>
          </a:xfrm>
          <a:prstGeom prst="rect">
            <a:avLst/>
          </a:prstGeom>
        </p:spPr>
      </p:pic>
      <p:pic>
        <p:nvPicPr>
          <p:cNvPr id="888" name="picture 8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textbox 890"/>
          <p:cNvSpPr/>
          <p:nvPr/>
        </p:nvSpPr>
        <p:spPr>
          <a:xfrm>
            <a:off x="3008463" y="1285743"/>
            <a:ext cx="175641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门前有大树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92" name="picture 8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44296" y="1778509"/>
            <a:ext cx="5873495" cy="3439667"/>
          </a:xfrm>
          <a:prstGeom prst="rect">
            <a:avLst/>
          </a:prstGeom>
        </p:spPr>
      </p:pic>
      <p:sp>
        <p:nvSpPr>
          <p:cNvPr id="894" name="textbox 894"/>
          <p:cNvSpPr/>
          <p:nvPr/>
        </p:nvSpPr>
        <p:spPr>
          <a:xfrm>
            <a:off x="487172" y="5402790"/>
            <a:ext cx="6507480" cy="4343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5400" algn="l" rtl="0" eaLnBrk="0">
              <a:lnSpc>
                <a:spcPct val="102000"/>
              </a:lnSpc>
              <a:tabLst>
                <a:tab pos="2838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破财,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管你怎</a:t>
            </a: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么付出努 力，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财都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进不来。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遇事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情，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 力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重。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家里边人的健康会出现问题。</a:t>
            </a:r>
            <a:r>
              <a:rPr sz="2300" kern="0" spc="-4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被困住 了，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没有办法施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 自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己的才华， 门也代表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口， 口把你拴住 了，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就会让你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郁闷不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心，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对家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运有很大影响。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2880"/>
              </a:lnSpc>
              <a:spcBef>
                <a:spcPts val="695"/>
              </a:spcBef>
              <a:tabLst>
                <a:tab pos="2838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 algn="l" rtl="0" eaLnBrk="0">
              <a:lnSpc>
                <a:spcPct val="100000"/>
              </a:lnSpc>
              <a:spcBef>
                <a:spcPts val="75"/>
              </a:spcBef>
              <a:tabLst>
                <a:tab pos="2838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1.直接把大树挪走，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把大树的根要清理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干净。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2.如果大树离你的这个大门超过五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r>
              <a:rPr sz="2300" kern="0" spc="-4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十米的。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细的铁链，</a:t>
            </a:r>
            <a:r>
              <a:rPr sz="2300" kern="0" spc="-2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在大树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的根部缠绕三圈， 然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2545" indent="20955" algn="l" rtl="0" eaLnBrk="0">
              <a:lnSpc>
                <a:spcPct val="94000"/>
              </a:lnSpc>
              <a:spcBef>
                <a:spcPts val="560"/>
              </a:spcBef>
            </a:pP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一把铁锁把它锁起来，</a:t>
            </a:r>
            <a:r>
              <a:rPr sz="2300" kern="0" spc="-1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钥匙钥匙扔的远远的。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山海镇放在 门 口，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对着大树。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96" name="picture 8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5464" y="8347346"/>
            <a:ext cx="245871" cy="223629"/>
          </a:xfrm>
          <a:prstGeom prst="rect">
            <a:avLst/>
          </a:prstGeom>
        </p:spPr>
      </p:pic>
      <p:pic>
        <p:nvPicPr>
          <p:cNvPr id="898" name="picture 8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464" y="7981585"/>
            <a:ext cx="245871" cy="223629"/>
          </a:xfrm>
          <a:prstGeom prst="rect">
            <a:avLst/>
          </a:prstGeom>
        </p:spPr>
      </p:pic>
      <p:pic>
        <p:nvPicPr>
          <p:cNvPr id="900" name="picture 9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464" y="7615826"/>
            <a:ext cx="245871" cy="223629"/>
          </a:xfrm>
          <a:prstGeom prst="rect">
            <a:avLst/>
          </a:prstGeom>
        </p:spPr>
      </p:pic>
      <p:pic>
        <p:nvPicPr>
          <p:cNvPr id="902" name="picture 9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5464" y="5454793"/>
            <a:ext cx="245871" cy="223630"/>
          </a:xfrm>
          <a:prstGeom prst="rect">
            <a:avLst/>
          </a:prstGeom>
        </p:spPr>
      </p:pic>
      <p:pic>
        <p:nvPicPr>
          <p:cNvPr id="910" name="picture 9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7508" y="519683"/>
            <a:ext cx="2031491" cy="475488"/>
          </a:xfrm>
          <a:prstGeom prst="rect">
            <a:avLst/>
          </a:prstGeom>
        </p:spPr>
      </p:pic>
      <p:pic>
        <p:nvPicPr>
          <p:cNvPr id="912" name="picture 9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picture 9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2896" y="1940052"/>
            <a:ext cx="5114544" cy="4465320"/>
          </a:xfrm>
          <a:prstGeom prst="rect">
            <a:avLst/>
          </a:prstGeom>
        </p:spPr>
      </p:pic>
      <p:sp>
        <p:nvSpPr>
          <p:cNvPr id="916" name="textbox 916"/>
          <p:cNvSpPr/>
          <p:nvPr/>
        </p:nvSpPr>
        <p:spPr>
          <a:xfrm>
            <a:off x="3146674" y="1285743"/>
            <a:ext cx="143954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败财外局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18" name="textbox 918"/>
          <p:cNvSpPr/>
          <p:nvPr/>
        </p:nvSpPr>
        <p:spPr>
          <a:xfrm>
            <a:off x="585916" y="6425395"/>
            <a:ext cx="5521959" cy="3192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虎过堂，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陷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龙水牵出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2915"/>
              </a:lnSpc>
              <a:spcBef>
                <a:spcPts val="82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主人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 因败财欠债而跑路。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algn="l" rtl="0" eaLnBrk="0">
              <a:lnSpc>
                <a:spcPts val="2935"/>
              </a:lnSpc>
              <a:spcBef>
                <a:spcPts val="695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ct val="124000"/>
              </a:lnSpc>
              <a:spcBef>
                <a:spcPts val="610"/>
              </a:spcBef>
              <a:tabLst>
                <a:tab pos="2711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龙边摆放道家师傅开光十三层石塔。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龙边摆放道家师傅开光泰</a:t>
            </a:r>
            <a:r>
              <a:rPr sz="2300" kern="0" spc="-1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</a:t>
            </a:r>
            <a:r>
              <a:rPr sz="2300" kern="0" spc="-3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石敢当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20" name="picture 9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332" y="9273937"/>
            <a:ext cx="245871" cy="223629"/>
          </a:xfrm>
          <a:prstGeom prst="rect">
            <a:avLst/>
          </a:prstGeom>
        </p:spPr>
      </p:pic>
      <p:pic>
        <p:nvPicPr>
          <p:cNvPr id="922" name="picture 9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332" y="8798450"/>
            <a:ext cx="245871" cy="223629"/>
          </a:xfrm>
          <a:prstGeom prst="rect">
            <a:avLst/>
          </a:prstGeom>
        </p:spPr>
      </p:pic>
      <p:pic>
        <p:nvPicPr>
          <p:cNvPr id="924" name="picture 9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332" y="8324485"/>
            <a:ext cx="245871" cy="223629"/>
          </a:xfrm>
          <a:prstGeom prst="rect">
            <a:avLst/>
          </a:prstGeom>
        </p:spPr>
      </p:pic>
      <p:pic>
        <p:nvPicPr>
          <p:cNvPr id="926" name="picture 9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952886"/>
            <a:ext cx="245871" cy="223630"/>
          </a:xfrm>
          <a:prstGeom prst="rect">
            <a:avLst/>
          </a:prstGeom>
        </p:spPr>
      </p:pic>
      <p:pic>
        <p:nvPicPr>
          <p:cNvPr id="928" name="picture 9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477398"/>
            <a:ext cx="245871" cy="223630"/>
          </a:xfrm>
          <a:prstGeom prst="rect">
            <a:avLst/>
          </a:prstGeom>
        </p:spPr>
      </p:pic>
      <p:pic>
        <p:nvPicPr>
          <p:cNvPr id="936" name="picture 9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2560" y="519683"/>
            <a:ext cx="2031492" cy="475488"/>
          </a:xfrm>
          <a:prstGeom prst="rect">
            <a:avLst/>
          </a:prstGeom>
        </p:spPr>
      </p:pic>
      <p:pic>
        <p:nvPicPr>
          <p:cNvPr id="938" name="picture 9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textbox 940"/>
          <p:cNvSpPr/>
          <p:nvPr/>
        </p:nvSpPr>
        <p:spPr>
          <a:xfrm>
            <a:off x="3148094" y="1285743"/>
            <a:ext cx="143827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两高一低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42" name="textbox 942"/>
          <p:cNvSpPr/>
          <p:nvPr/>
        </p:nvSpPr>
        <p:spPr>
          <a:xfrm>
            <a:off x="607868" y="6373579"/>
            <a:ext cx="6380479" cy="2771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5875" algn="l" rtl="0" eaLnBrk="0">
              <a:lnSpc>
                <a:spcPct val="115000"/>
              </a:lnSpc>
              <a:tabLst>
                <a:tab pos="27432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住宅两边房子都比 自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家住宅高，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 sz="23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高夹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低， 一世被人欺。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运败退，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犯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小人。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2935"/>
              </a:lnSpc>
              <a:spcBef>
                <a:spcPts val="700"/>
              </a:spcBef>
              <a:tabLst>
                <a:tab pos="29527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6040" indent="-15875" algn="l" rtl="0" eaLnBrk="0">
              <a:lnSpc>
                <a:spcPct val="124000"/>
              </a:lnSpc>
              <a:spcBef>
                <a:spcPts val="630"/>
              </a:spcBef>
              <a:tabLst>
                <a:tab pos="29527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可以在住宅外围平均摆放36枚古钱提升地</a:t>
            </a:r>
            <a:r>
              <a:rPr sz="2300" kern="0" spc="-2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来化解。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44" name="picture 9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8052" y="8322962"/>
            <a:ext cx="245871" cy="223629"/>
          </a:xfrm>
          <a:prstGeom prst="rect">
            <a:avLst/>
          </a:prstGeom>
        </p:spPr>
      </p:pic>
      <p:pic>
        <p:nvPicPr>
          <p:cNvPr id="946" name="picture 9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8052" y="7848998"/>
            <a:ext cx="245871" cy="223629"/>
          </a:xfrm>
          <a:prstGeom prst="rect">
            <a:avLst/>
          </a:prstGeom>
        </p:spPr>
      </p:pic>
      <p:pic>
        <p:nvPicPr>
          <p:cNvPr id="948" name="picture 9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6716" y="6425582"/>
            <a:ext cx="245871" cy="223630"/>
          </a:xfrm>
          <a:prstGeom prst="rect">
            <a:avLst/>
          </a:prstGeom>
        </p:spPr>
      </p:pic>
      <p:pic>
        <p:nvPicPr>
          <p:cNvPr id="950" name="picture 9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2627" y="2029969"/>
            <a:ext cx="6694930" cy="3755135"/>
          </a:xfrm>
          <a:prstGeom prst="rect">
            <a:avLst/>
          </a:prstGeom>
        </p:spPr>
      </p:pic>
      <p:pic>
        <p:nvPicPr>
          <p:cNvPr id="958" name="picture 9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2268" y="519683"/>
            <a:ext cx="2031491" cy="475488"/>
          </a:xfrm>
          <a:prstGeom prst="rect">
            <a:avLst/>
          </a:prstGeom>
        </p:spPr>
      </p:pic>
      <p:pic>
        <p:nvPicPr>
          <p:cNvPr id="960" name="picture 9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textbox 962"/>
          <p:cNvSpPr/>
          <p:nvPr/>
        </p:nvSpPr>
        <p:spPr>
          <a:xfrm>
            <a:off x="2971205" y="1285743"/>
            <a:ext cx="1793239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屋后见马路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64" name="picture 9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88719" y="1892809"/>
            <a:ext cx="5038344" cy="4346448"/>
          </a:xfrm>
          <a:prstGeom prst="rect">
            <a:avLst/>
          </a:prstGeom>
        </p:spPr>
      </p:pic>
      <p:sp>
        <p:nvSpPr>
          <p:cNvPr id="966" name="textbox 966"/>
          <p:cNvSpPr/>
          <p:nvPr/>
        </p:nvSpPr>
        <p:spPr>
          <a:xfrm>
            <a:off x="599632" y="6882595"/>
            <a:ext cx="6382384" cy="27851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055" indent="-29845" algn="l" rtl="0" eaLnBrk="0">
              <a:lnSpc>
                <a:spcPct val="121000"/>
              </a:lnSpc>
              <a:tabLst>
                <a:tab pos="27432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房子后面有马路， 则屋后无靠，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缺贵人，</a:t>
            </a:r>
            <a:r>
              <a:rPr sz="23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财运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不济， 易犯小人，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健康欠佳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69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67000"/>
              </a:lnSpc>
              <a:spcBef>
                <a:spcPts val="113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4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屋后放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座假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391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屋后种树。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68" name="picture 9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332" y="9395858"/>
            <a:ext cx="245871" cy="223629"/>
          </a:xfrm>
          <a:prstGeom prst="rect">
            <a:avLst/>
          </a:prstGeom>
        </p:spPr>
      </p:pic>
      <p:pic>
        <p:nvPicPr>
          <p:cNvPr id="970" name="picture 9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2332" y="8921894"/>
            <a:ext cx="245871" cy="223630"/>
          </a:xfrm>
          <a:prstGeom prst="rect">
            <a:avLst/>
          </a:prstGeom>
        </p:spPr>
      </p:pic>
      <p:pic>
        <p:nvPicPr>
          <p:cNvPr id="972" name="picture 9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2332" y="8446406"/>
            <a:ext cx="245871" cy="223629"/>
          </a:xfrm>
          <a:prstGeom prst="rect">
            <a:avLst/>
          </a:prstGeom>
        </p:spPr>
      </p:pic>
      <p:pic>
        <p:nvPicPr>
          <p:cNvPr id="974" name="picture 9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096" y="6934598"/>
            <a:ext cx="245871" cy="223630"/>
          </a:xfrm>
          <a:prstGeom prst="rect">
            <a:avLst/>
          </a:prstGeom>
        </p:spPr>
      </p:pic>
      <p:pic>
        <p:nvPicPr>
          <p:cNvPr id="982" name="picture 9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89888" y="519683"/>
            <a:ext cx="2031491" cy="475488"/>
          </a:xfrm>
          <a:prstGeom prst="rect">
            <a:avLst/>
          </a:prstGeom>
        </p:spPr>
      </p:pic>
      <p:pic>
        <p:nvPicPr>
          <p:cNvPr id="984" name="picture 9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textbox 986"/>
          <p:cNvSpPr/>
          <p:nvPr/>
        </p:nvSpPr>
        <p:spPr>
          <a:xfrm>
            <a:off x="616396" y="6882595"/>
            <a:ext cx="6373495" cy="2137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15875" algn="l" rtl="0" eaLnBrk="0">
              <a:lnSpc>
                <a:spcPct val="121000"/>
              </a:lnSpc>
              <a:tabLst>
                <a:tab pos="26670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中间矮楼，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龙虎相逼，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会中风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发疯。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这种房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子也称雷打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丁，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 男人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死，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女人守寡的形局。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5"/>
              </a:lnSpc>
              <a:spcBef>
                <a:spcPts val="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化解之法：B宅加高或搬迁。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88" name="picture 9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990" name="picture 9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8240" y="6936122"/>
            <a:ext cx="245871" cy="223630"/>
          </a:xfrm>
          <a:prstGeom prst="rect">
            <a:avLst/>
          </a:prstGeom>
        </p:spPr>
      </p:pic>
      <p:pic>
        <p:nvPicPr>
          <p:cNvPr id="992" name="picture 9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44168" y="1872995"/>
            <a:ext cx="4771643" cy="4829555"/>
          </a:xfrm>
          <a:prstGeom prst="rect">
            <a:avLst/>
          </a:prstGeom>
        </p:spPr>
      </p:pic>
      <p:sp>
        <p:nvSpPr>
          <p:cNvPr id="998" name="textbox 998"/>
          <p:cNvSpPr/>
          <p:nvPr/>
        </p:nvSpPr>
        <p:spPr>
          <a:xfrm>
            <a:off x="3001721" y="1285743"/>
            <a:ext cx="176276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1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中间矮楼局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2" name="picture 10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7508" y="519683"/>
            <a:ext cx="2031491" cy="475488"/>
          </a:xfrm>
          <a:prstGeom prst="rect">
            <a:avLst/>
          </a:prstGeom>
        </p:spPr>
      </p:pic>
      <p:pic>
        <p:nvPicPr>
          <p:cNvPr id="1004" name="picture 10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picture 1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54963" y="2606040"/>
            <a:ext cx="5841491" cy="2991611"/>
          </a:xfrm>
          <a:prstGeom prst="rect">
            <a:avLst/>
          </a:prstGeom>
        </p:spPr>
      </p:pic>
      <p:sp>
        <p:nvSpPr>
          <p:cNvPr id="1008" name="textbox 1008"/>
          <p:cNvSpPr/>
          <p:nvPr/>
        </p:nvSpPr>
        <p:spPr>
          <a:xfrm>
            <a:off x="3153771" y="1285743"/>
            <a:ext cx="1432560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外局逼虎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10" name="textbox 1010"/>
          <p:cNvSpPr/>
          <p:nvPr/>
        </p:nvSpPr>
        <p:spPr>
          <a:xfrm>
            <a:off x="599632" y="6068159"/>
            <a:ext cx="6398259" cy="3190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79000"/>
              </a:lnSpc>
              <a:tabLst>
                <a:tab pos="25971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逼虎和虎边太强。 白虎为官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星，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主压 力， 白虎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815" indent="-8255" algn="l" rtl="0" eaLnBrk="0">
              <a:lnSpc>
                <a:spcPct val="139000"/>
              </a:lnSpc>
              <a:spcBef>
                <a:spcPts val="35"/>
              </a:spcBef>
            </a:pP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强就是压 力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大，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久 了就发疯 了，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并且容易生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不足的孩子，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也就是出傻子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70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79000"/>
              </a:lnSpc>
              <a:spcBef>
                <a:spcPts val="1095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龙边放13层宝塔。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龙边放泰</a:t>
            </a:r>
            <a:r>
              <a:rPr sz="2300" kern="0" spc="-1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石敢当。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12" name="picture 10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332" y="8963042"/>
            <a:ext cx="245871" cy="223629"/>
          </a:xfrm>
          <a:prstGeom prst="rect">
            <a:avLst/>
          </a:prstGeom>
        </p:spPr>
      </p:pic>
      <p:pic>
        <p:nvPicPr>
          <p:cNvPr id="1014" name="picture 10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2332" y="8489077"/>
            <a:ext cx="245871" cy="223629"/>
          </a:xfrm>
          <a:prstGeom prst="rect">
            <a:avLst/>
          </a:prstGeom>
        </p:spPr>
      </p:pic>
      <p:pic>
        <p:nvPicPr>
          <p:cNvPr id="1016" name="picture 10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2332" y="8013589"/>
            <a:ext cx="245871" cy="223629"/>
          </a:xfrm>
          <a:prstGeom prst="rect">
            <a:avLst/>
          </a:prstGeom>
        </p:spPr>
      </p:pic>
      <p:pic>
        <p:nvPicPr>
          <p:cNvPr id="1018" name="picture 10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3856" y="6097921"/>
            <a:ext cx="245871" cy="223630"/>
          </a:xfrm>
          <a:prstGeom prst="rect">
            <a:avLst/>
          </a:prstGeom>
        </p:spPr>
      </p:pic>
      <p:pic>
        <p:nvPicPr>
          <p:cNvPr id="1026" name="picture 10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4460" y="519683"/>
            <a:ext cx="2031492" cy="475488"/>
          </a:xfrm>
          <a:prstGeom prst="rect">
            <a:avLst/>
          </a:prstGeom>
        </p:spPr>
      </p:pic>
      <p:pic>
        <p:nvPicPr>
          <p:cNvPr id="1028" name="picture 10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10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98904" y="1985771"/>
            <a:ext cx="3703319" cy="3564635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2906268" y="3735323"/>
            <a:ext cx="544068" cy="509016"/>
            <a:chOff x="0" y="0"/>
            <a:chExt cx="544068" cy="509016"/>
          </a:xfrm>
        </p:grpSpPr>
        <p:sp>
          <p:nvSpPr>
            <p:cNvPr id="1032" name="path 1032"/>
            <p:cNvSpPr/>
            <p:nvPr/>
          </p:nvSpPr>
          <p:spPr>
            <a:xfrm>
              <a:off x="0" y="0"/>
              <a:ext cx="544068" cy="509016"/>
            </a:xfrm>
            <a:custGeom>
              <a:avLst/>
              <a:gdLst/>
              <a:ahLst/>
              <a:cxnLst/>
              <a:rect l="0" t="0" r="0" b="0"/>
              <a:pathLst>
                <a:path w="856" h="801">
                  <a:moveTo>
                    <a:pt x="9" y="400"/>
                  </a:moveTo>
                  <a:cubicBezTo>
                    <a:pt x="9" y="184"/>
                    <a:pt x="196" y="9"/>
                    <a:pt x="429" y="9"/>
                  </a:cubicBezTo>
                  <a:cubicBezTo>
                    <a:pt x="659" y="9"/>
                    <a:pt x="847" y="184"/>
                    <a:pt x="847" y="400"/>
                  </a:cubicBezTo>
                  <a:cubicBezTo>
                    <a:pt x="847" y="616"/>
                    <a:pt x="659" y="792"/>
                    <a:pt x="429" y="792"/>
                  </a:cubicBezTo>
                  <a:cubicBezTo>
                    <a:pt x="196" y="792"/>
                    <a:pt x="9" y="616"/>
                    <a:pt x="9" y="400"/>
                  </a:cubicBezTo>
                </a:path>
              </a:pathLst>
            </a:custGeom>
            <a:noFill/>
            <a:ln w="12192" cap="flat">
              <a:solidFill>
                <a:srgbClr val="EC5F74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34" name="textbox 1034"/>
            <p:cNvSpPr/>
            <p:nvPr/>
          </p:nvSpPr>
          <p:spPr>
            <a:xfrm>
              <a:off x="-12700" y="-12700"/>
              <a:ext cx="569594" cy="6324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192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3200" kern="0" spc="-1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endParaRPr sz="3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036" name="textbox 1036"/>
          <p:cNvSpPr/>
          <p:nvPr/>
        </p:nvSpPr>
        <p:spPr>
          <a:xfrm>
            <a:off x="2462434" y="1285743"/>
            <a:ext cx="283845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出门见歪墙或斜路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38" name="picture 1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89888" y="519683"/>
            <a:ext cx="3189286" cy="475488"/>
          </a:xfrm>
          <a:prstGeom prst="rect">
            <a:avLst/>
          </a:prstGeom>
        </p:spPr>
      </p:pic>
      <p:pic>
        <p:nvPicPr>
          <p:cNvPr id="1040" name="picture 1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22349" y="521704"/>
            <a:ext cx="445602" cy="469590"/>
          </a:xfrm>
          <a:prstGeom prst="rect">
            <a:avLst/>
          </a:prstGeom>
        </p:spPr>
      </p:pic>
      <p:pic>
        <p:nvPicPr>
          <p:cNvPr id="1042" name="picture 1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2573" y="521704"/>
            <a:ext cx="997309" cy="444875"/>
          </a:xfrm>
          <a:prstGeom prst="rect">
            <a:avLst/>
          </a:prstGeom>
        </p:spPr>
      </p:pic>
      <p:sp>
        <p:nvSpPr>
          <p:cNvPr id="1044" name="textbox 1044"/>
          <p:cNvSpPr/>
          <p:nvPr/>
        </p:nvSpPr>
        <p:spPr>
          <a:xfrm>
            <a:off x="585916" y="5949907"/>
            <a:ext cx="6637655" cy="3068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985" algn="l" rtl="0" eaLnBrk="0">
              <a:lnSpc>
                <a:spcPct val="121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对到歪的墙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歪的路，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主人投机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脾气大，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脏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不好。</a:t>
            </a:r>
            <a:r>
              <a:rPr sz="2300" kern="0" spc="-4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如果歪的严重的时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候，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也是中风的条件。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15"/>
              </a:lnSpc>
              <a:spcBef>
                <a:spcPts val="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在A位置放一个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圆石球。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46" name="picture 10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048" name="picture 10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616" y="6003433"/>
            <a:ext cx="245871" cy="223630"/>
          </a:xfrm>
          <a:prstGeom prst="rect">
            <a:avLst/>
          </a:prstGeom>
        </p:spPr>
      </p:pic>
      <p:pic>
        <p:nvPicPr>
          <p:cNvPr id="1056" name="picture 10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picture 10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89076" y="1776983"/>
            <a:ext cx="5585459" cy="4869179"/>
          </a:xfrm>
          <a:prstGeom prst="rect">
            <a:avLst/>
          </a:prstGeom>
        </p:spPr>
      </p:pic>
      <p:sp>
        <p:nvSpPr>
          <p:cNvPr id="1060" name="textbox 1060"/>
          <p:cNvSpPr/>
          <p:nvPr/>
        </p:nvSpPr>
        <p:spPr>
          <a:xfrm>
            <a:off x="831283" y="6806383"/>
            <a:ext cx="6022975" cy="3287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85" algn="l" rtl="0" eaLnBrk="0">
              <a:lnSpc>
                <a:spcPct val="123000"/>
              </a:lnSpc>
              <a:tabLst>
                <a:tab pos="26606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窗户或阳</a:t>
            </a:r>
            <a:r>
              <a:rPr sz="23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台对到切煞，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就是壁 刀，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业主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易脾气大，</a:t>
            </a:r>
            <a:r>
              <a:rPr sz="23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心脏不好。</a:t>
            </a:r>
            <a:r>
              <a:rPr sz="2300" kern="0" spc="-4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如果切的严重的时候，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也是中风的条件。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685" algn="l" rtl="0" eaLnBrk="0">
              <a:lnSpc>
                <a:spcPts val="2935"/>
              </a:lnSpc>
              <a:spcBef>
                <a:spcPts val="1775"/>
              </a:spcBef>
              <a:tabLst>
                <a:tab pos="26606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685" algn="l" rtl="0" eaLnBrk="0">
              <a:lnSpc>
                <a:spcPct val="120000"/>
              </a:lnSpc>
              <a:spcBef>
                <a:spcPts val="450"/>
              </a:spcBef>
              <a:tabLst>
                <a:tab pos="26606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1.在被切处放个道家师傅开光的山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海镇。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2.被切处贴一道九宫化煞符。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ct val="84000"/>
              </a:lnSpc>
              <a:spcBef>
                <a:spcPts val="5"/>
              </a:spcBef>
              <a:tabLst>
                <a:tab pos="26606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3.在</a:t>
            </a:r>
            <a:r>
              <a:rPr sz="2300" kern="0" spc="-1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阳</a:t>
            </a:r>
            <a:r>
              <a:rPr sz="2300" kern="0" spc="-1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台对着壁 刀处放置大型水晶球。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62" name="picture 10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1600" y="9799718"/>
            <a:ext cx="245871" cy="223630"/>
          </a:xfrm>
          <a:prstGeom prst="rect">
            <a:avLst/>
          </a:prstGeom>
        </p:spPr>
      </p:pic>
      <p:pic>
        <p:nvPicPr>
          <p:cNvPr id="1064" name="picture 10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1600" y="9325754"/>
            <a:ext cx="245871" cy="223629"/>
          </a:xfrm>
          <a:prstGeom prst="rect">
            <a:avLst/>
          </a:prstGeom>
        </p:spPr>
      </p:pic>
      <p:pic>
        <p:nvPicPr>
          <p:cNvPr id="1066" name="picture 10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1600" y="8850265"/>
            <a:ext cx="245871" cy="223630"/>
          </a:xfrm>
          <a:prstGeom prst="rect">
            <a:avLst/>
          </a:prstGeom>
        </p:spPr>
      </p:pic>
      <p:pic>
        <p:nvPicPr>
          <p:cNvPr id="1068" name="picture 10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1600" y="8376302"/>
            <a:ext cx="245871" cy="223629"/>
          </a:xfrm>
          <a:prstGeom prst="rect">
            <a:avLst/>
          </a:prstGeom>
        </p:spPr>
      </p:pic>
      <p:pic>
        <p:nvPicPr>
          <p:cNvPr id="1070" name="picture 10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1600" y="6830965"/>
            <a:ext cx="245871" cy="223630"/>
          </a:xfrm>
          <a:prstGeom prst="rect">
            <a:avLst/>
          </a:prstGeom>
        </p:spPr>
      </p:pic>
      <p:sp>
        <p:nvSpPr>
          <p:cNvPr id="1076" name="textbox 1076"/>
          <p:cNvSpPr/>
          <p:nvPr/>
        </p:nvSpPr>
        <p:spPr>
          <a:xfrm>
            <a:off x="3326506" y="1285743"/>
            <a:ext cx="1081405" cy="433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壁刀煞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80" name="picture 10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5984" y="519683"/>
            <a:ext cx="2031491" cy="475488"/>
          </a:xfrm>
          <a:prstGeom prst="rect">
            <a:avLst/>
          </a:prstGeom>
        </p:spPr>
      </p:pic>
      <p:pic>
        <p:nvPicPr>
          <p:cNvPr id="1082" name="picture 10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  <p:sp>
        <p:nvSpPr>
          <p:cNvPr id="1084" name="textbox 1084"/>
          <p:cNvSpPr/>
          <p:nvPr/>
        </p:nvSpPr>
        <p:spPr>
          <a:xfrm>
            <a:off x="516078" y="9992785"/>
            <a:ext cx="257175" cy="235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700" kern="0" spc="-50" dirty="0">
                <a:solidFill>
                  <a:srgbClr val="8989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textbox 1086"/>
          <p:cNvSpPr/>
          <p:nvPr/>
        </p:nvSpPr>
        <p:spPr>
          <a:xfrm>
            <a:off x="3149513" y="1285743"/>
            <a:ext cx="1437005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屋后见水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88" name="picture 10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01623" y="1969009"/>
            <a:ext cx="5809488" cy="4162044"/>
          </a:xfrm>
          <a:prstGeom prst="rect">
            <a:avLst/>
          </a:prstGeom>
        </p:spPr>
      </p:pic>
      <p:sp>
        <p:nvSpPr>
          <p:cNvPr id="1090" name="textbox 1090"/>
          <p:cNvSpPr/>
          <p:nvPr/>
        </p:nvSpPr>
        <p:spPr>
          <a:xfrm>
            <a:off x="585916" y="6382723"/>
            <a:ext cx="6393179" cy="263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无论屋后有海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有河流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有水池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游泳池都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9055" indent="-20955" algn="l" rtl="0" eaLnBrk="0">
              <a:lnSpc>
                <a:spcPct val="131000"/>
              </a:lnSpc>
              <a:spcBef>
                <a:spcPts val="50"/>
              </a:spcBef>
            </a:pP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一样，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都会有外遇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乱伦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乱搞 男女关系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的桃花问题。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ts val="2925"/>
              </a:lnSpc>
              <a:spcBef>
                <a:spcPts val="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加一道墙化解。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2" name="picture 10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094" name="picture 10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434725"/>
            <a:ext cx="245871" cy="223630"/>
          </a:xfrm>
          <a:prstGeom prst="rect">
            <a:avLst/>
          </a:prstGeom>
        </p:spPr>
      </p:pic>
      <p:pic>
        <p:nvPicPr>
          <p:cNvPr id="1102" name="picture 1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9888" y="519683"/>
            <a:ext cx="2031491" cy="475488"/>
          </a:xfrm>
          <a:prstGeom prst="rect">
            <a:avLst/>
          </a:prstGeom>
        </p:spPr>
      </p:pic>
      <p:pic>
        <p:nvPicPr>
          <p:cNvPr id="1104" name="picture 11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  <p:sp>
        <p:nvSpPr>
          <p:cNvPr id="1106" name="textbox 1106"/>
          <p:cNvSpPr/>
          <p:nvPr/>
        </p:nvSpPr>
        <p:spPr>
          <a:xfrm>
            <a:off x="6830517" y="9988550"/>
            <a:ext cx="269875" cy="24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kern="0" spc="-50" dirty="0">
                <a:solidFill>
                  <a:srgbClr val="8989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textbox 1108"/>
          <p:cNvSpPr/>
          <p:nvPr/>
        </p:nvSpPr>
        <p:spPr>
          <a:xfrm>
            <a:off x="3156255" y="1285743"/>
            <a:ext cx="1430019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4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小人探头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10" name="picture 1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60119" y="1807464"/>
            <a:ext cx="5800344" cy="4186428"/>
          </a:xfrm>
          <a:prstGeom prst="rect">
            <a:avLst/>
          </a:prstGeom>
        </p:spPr>
      </p:pic>
      <p:sp>
        <p:nvSpPr>
          <p:cNvPr id="1112" name="textbox 1112"/>
          <p:cNvSpPr/>
          <p:nvPr/>
        </p:nvSpPr>
        <p:spPr>
          <a:xfrm>
            <a:off x="514291" y="6346147"/>
            <a:ext cx="6650990" cy="267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85" algn="l" rtl="0" eaLnBrk="0">
              <a:lnSpc>
                <a:spcPct val="128000"/>
              </a:lnSpc>
              <a:tabLst>
                <a:tab pos="26606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小人探头，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住家开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门或开窗看见此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煞气的景象，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易使住宅遭遇小偷光顾，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或是家中频频发生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漏财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金钱守不住的情形。</a:t>
            </a:r>
            <a:r>
              <a:rPr sz="23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在职场或商场的生涯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裡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易招致小人暗算或背叛，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导致升迁不顺的窘境。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2920"/>
              </a:lnSpc>
              <a:spcBef>
                <a:spcPts val="0"/>
              </a:spcBef>
              <a:tabLst>
                <a:tab pos="3600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对着探头方向挂一个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面八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卦镜。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14" name="picture 1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116" name="picture 1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4608" y="6398150"/>
            <a:ext cx="245871" cy="223630"/>
          </a:xfrm>
          <a:prstGeom prst="rect">
            <a:avLst/>
          </a:prstGeom>
        </p:spPr>
      </p:pic>
      <p:pic>
        <p:nvPicPr>
          <p:cNvPr id="1124" name="picture 1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1412" y="519683"/>
            <a:ext cx="2031491" cy="475488"/>
          </a:xfrm>
          <a:prstGeom prst="rect">
            <a:avLst/>
          </a:prstGeom>
        </p:spPr>
      </p:pic>
      <p:pic>
        <p:nvPicPr>
          <p:cNvPr id="1126" name="picture 11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  <p:sp>
        <p:nvSpPr>
          <p:cNvPr id="1128" name="textbox 1128"/>
          <p:cNvSpPr/>
          <p:nvPr/>
        </p:nvSpPr>
        <p:spPr>
          <a:xfrm>
            <a:off x="516078" y="9992785"/>
            <a:ext cx="257175" cy="235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700" kern="0" spc="-50" dirty="0">
                <a:solidFill>
                  <a:srgbClr val="8989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92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textbox 1130"/>
          <p:cNvSpPr/>
          <p:nvPr/>
        </p:nvSpPr>
        <p:spPr>
          <a:xfrm>
            <a:off x="567331" y="5949907"/>
            <a:ext cx="6383020" cy="291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8415" algn="l" rtl="0" eaLnBrk="0">
              <a:lnSpc>
                <a:spcPct val="113000"/>
              </a:lnSpc>
              <a:tabLst>
                <a:tab pos="27622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龙边有路。 因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龙边主财，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有路，</a:t>
            </a:r>
            <a:r>
              <a:rPr sz="23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财走， 易遭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偷。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ts val="2935"/>
              </a:lnSpc>
              <a:spcBef>
                <a:spcPts val="695"/>
              </a:spcBef>
              <a:tabLst>
                <a:tab pos="3346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88900" algn="l" rtl="0" eaLnBrk="0">
              <a:lnSpc>
                <a:spcPct val="79000"/>
              </a:lnSpc>
              <a:spcBef>
                <a:spcPts val="1080"/>
              </a:spcBef>
              <a:tabLst>
                <a:tab pos="3346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龙边放13层石塔。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ct val="84000"/>
              </a:lnSpc>
              <a:tabLst>
                <a:tab pos="3346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龙边放泰</a:t>
            </a:r>
            <a:r>
              <a:rPr sz="2300" kern="0" spc="-1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石敢当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32" name="picture 1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6528" y="8572898"/>
            <a:ext cx="245871" cy="223629"/>
          </a:xfrm>
          <a:prstGeom prst="rect">
            <a:avLst/>
          </a:prstGeom>
        </p:spPr>
      </p:pic>
      <p:pic>
        <p:nvPicPr>
          <p:cNvPr id="1134" name="picture 1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6528" y="8097410"/>
            <a:ext cx="245871" cy="223629"/>
          </a:xfrm>
          <a:prstGeom prst="rect">
            <a:avLst/>
          </a:prstGeom>
        </p:spPr>
      </p:pic>
      <p:pic>
        <p:nvPicPr>
          <p:cNvPr id="1136" name="picture 1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6528" y="7623446"/>
            <a:ext cx="245871" cy="223629"/>
          </a:xfrm>
          <a:prstGeom prst="rect">
            <a:avLst/>
          </a:prstGeom>
        </p:spPr>
      </p:pic>
      <p:pic>
        <p:nvPicPr>
          <p:cNvPr id="1138" name="picture 1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003433"/>
            <a:ext cx="245871" cy="223630"/>
          </a:xfrm>
          <a:prstGeom prst="rect">
            <a:avLst/>
          </a:prstGeom>
        </p:spPr>
      </p:pic>
      <p:pic>
        <p:nvPicPr>
          <p:cNvPr id="1142" name="picture 1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6968" y="2101595"/>
            <a:ext cx="5871971" cy="2679191"/>
          </a:xfrm>
          <a:prstGeom prst="rect">
            <a:avLst/>
          </a:prstGeom>
        </p:spPr>
      </p:pic>
      <p:sp>
        <p:nvSpPr>
          <p:cNvPr id="1146" name="textbox 1146"/>
          <p:cNvSpPr/>
          <p:nvPr/>
        </p:nvSpPr>
        <p:spPr>
          <a:xfrm>
            <a:off x="3325086" y="1380229"/>
            <a:ext cx="1082675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5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遇小偷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50" name="picture 11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9032" y="519683"/>
            <a:ext cx="2031491" cy="475488"/>
          </a:xfrm>
          <a:prstGeom prst="rect">
            <a:avLst/>
          </a:prstGeom>
        </p:spPr>
      </p:pic>
      <p:pic>
        <p:nvPicPr>
          <p:cNvPr id="1152" name="picture 11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textbox 1154"/>
          <p:cNvSpPr/>
          <p:nvPr/>
        </p:nvSpPr>
        <p:spPr>
          <a:xfrm>
            <a:off x="3506233" y="1285743"/>
            <a:ext cx="721994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2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烟囱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56" name="textbox 1156"/>
          <p:cNvSpPr/>
          <p:nvPr/>
        </p:nvSpPr>
        <p:spPr>
          <a:xfrm>
            <a:off x="553912" y="6423871"/>
            <a:ext cx="6363970" cy="2596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735" indent="-26670" algn="l" rtl="0" eaLnBrk="0">
              <a:lnSpc>
                <a:spcPct val="114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房屋对到冒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烟的东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西，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如烟 囱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会吸毒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肿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瘤。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" algn="l" rtl="0" eaLnBrk="0">
              <a:lnSpc>
                <a:spcPts val="2925"/>
              </a:lnSpc>
              <a:spcBef>
                <a:spcPts val="5"/>
              </a:spcBef>
              <a:tabLst>
                <a:tab pos="32067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 正对烟囱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方向挂一个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面八卦镜。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58" name="picture 11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160" name="picture 1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6612" y="6477398"/>
            <a:ext cx="245871" cy="223630"/>
          </a:xfrm>
          <a:prstGeom prst="rect">
            <a:avLst/>
          </a:prstGeom>
        </p:spPr>
      </p:pic>
      <p:pic>
        <p:nvPicPr>
          <p:cNvPr id="1164" name="picture 1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9912" y="2106169"/>
            <a:ext cx="5829300" cy="3639311"/>
          </a:xfrm>
          <a:prstGeom prst="rect">
            <a:avLst/>
          </a:prstGeom>
        </p:spPr>
      </p:pic>
      <p:pic>
        <p:nvPicPr>
          <p:cNvPr id="1170" name="picture 1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4084" y="519683"/>
            <a:ext cx="2031491" cy="475488"/>
          </a:xfrm>
          <a:prstGeom prst="rect">
            <a:avLst/>
          </a:prstGeom>
        </p:spPr>
      </p:pic>
      <p:pic>
        <p:nvPicPr>
          <p:cNvPr id="1172" name="picture 11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picture 1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98219" y="1892809"/>
            <a:ext cx="5506211" cy="4453126"/>
          </a:xfrm>
          <a:prstGeom prst="rect">
            <a:avLst/>
          </a:prstGeom>
        </p:spPr>
      </p:pic>
      <p:sp>
        <p:nvSpPr>
          <p:cNvPr id="1176" name="textbox 1176"/>
          <p:cNvSpPr/>
          <p:nvPr/>
        </p:nvSpPr>
        <p:spPr>
          <a:xfrm>
            <a:off x="2820574" y="1285743"/>
            <a:ext cx="212217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3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出门见下楼梯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78" name="textbox 1178"/>
          <p:cNvSpPr/>
          <p:nvPr/>
        </p:nvSpPr>
        <p:spPr>
          <a:xfrm>
            <a:off x="577080" y="6750007"/>
            <a:ext cx="6309359" cy="3338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8255" algn="l" rtl="0" eaLnBrk="0">
              <a:lnSpc>
                <a:spcPct val="121000"/>
              </a:lnSpc>
              <a:tabLst>
                <a:tab pos="26670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 门对着下楼梯， 留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不住财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势往下走。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腿脚容易受伤。</a:t>
            </a:r>
            <a:r>
              <a:rPr sz="23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家运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容易败落。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" algn="l" rtl="0" eaLnBrk="0">
              <a:lnSpc>
                <a:spcPts val="2935"/>
              </a:lnSpc>
              <a:spcBef>
                <a:spcPts val="695"/>
              </a:spcBef>
              <a:tabLst>
                <a:tab pos="2978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" algn="l" rtl="0" eaLnBrk="0">
              <a:lnSpc>
                <a:spcPct val="123000"/>
              </a:lnSpc>
              <a:spcBef>
                <a:spcPts val="665"/>
              </a:spcBef>
              <a:tabLst>
                <a:tab pos="2978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1.在 门 口请两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r>
              <a:rPr sz="2300" kern="0" spc="-2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</a:t>
            </a:r>
            <a:r>
              <a:rPr sz="2300" kern="0" spc="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了光的铜麒麟对着 门</a:t>
            </a:r>
            <a:r>
              <a:rPr sz="2300" kern="0" spc="-3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外。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2.在 门 口放天官赐福即可。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" algn="l" rtl="0" eaLnBrk="0">
              <a:lnSpc>
                <a:spcPts val="2915"/>
              </a:lnSpc>
              <a:spcBef>
                <a:spcPts val="0"/>
              </a:spcBef>
              <a:tabLst>
                <a:tab pos="29781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3.在大门的两边挂两个开光土葫芦。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80" name="picture 1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744854"/>
            <a:ext cx="245871" cy="223629"/>
          </a:xfrm>
          <a:prstGeom prst="rect">
            <a:avLst/>
          </a:prstGeom>
        </p:spPr>
      </p:pic>
      <p:pic>
        <p:nvPicPr>
          <p:cNvPr id="1182" name="picture 1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269365"/>
            <a:ext cx="245871" cy="223629"/>
          </a:xfrm>
          <a:prstGeom prst="rect">
            <a:avLst/>
          </a:prstGeom>
        </p:spPr>
      </p:pic>
      <p:pic>
        <p:nvPicPr>
          <p:cNvPr id="1184" name="picture 1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795402"/>
            <a:ext cx="245871" cy="223629"/>
          </a:xfrm>
          <a:prstGeom prst="rect">
            <a:avLst/>
          </a:prstGeom>
        </p:spPr>
      </p:pic>
      <p:pic>
        <p:nvPicPr>
          <p:cNvPr id="1186" name="picture 1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8319913"/>
            <a:ext cx="245871" cy="223629"/>
          </a:xfrm>
          <a:prstGeom prst="rect">
            <a:avLst/>
          </a:prstGeom>
        </p:spPr>
      </p:pic>
      <p:pic>
        <p:nvPicPr>
          <p:cNvPr id="1188" name="picture 11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8616" y="6803533"/>
            <a:ext cx="245871" cy="223630"/>
          </a:xfrm>
          <a:prstGeom prst="rect">
            <a:avLst/>
          </a:prstGeom>
        </p:spPr>
      </p:pic>
      <p:pic>
        <p:nvPicPr>
          <p:cNvPr id="1196" name="picture 1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3792" y="519683"/>
            <a:ext cx="2031491" cy="475488"/>
          </a:xfrm>
          <a:prstGeom prst="rect">
            <a:avLst/>
          </a:prstGeom>
        </p:spPr>
      </p:pic>
      <p:pic>
        <p:nvPicPr>
          <p:cNvPr id="1198" name="picture 11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textbox 1200"/>
          <p:cNvSpPr/>
          <p:nvPr/>
        </p:nvSpPr>
        <p:spPr>
          <a:xfrm>
            <a:off x="3507652" y="1285743"/>
            <a:ext cx="720725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1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耳房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02" name="picture 1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29284" y="1892809"/>
            <a:ext cx="5462015" cy="4108703"/>
          </a:xfrm>
          <a:prstGeom prst="rect">
            <a:avLst/>
          </a:prstGeom>
        </p:spPr>
      </p:pic>
      <p:sp>
        <p:nvSpPr>
          <p:cNvPr id="1204" name="textbox 1204"/>
          <p:cNvSpPr/>
          <p:nvPr/>
        </p:nvSpPr>
        <p:spPr>
          <a:xfrm>
            <a:off x="616396" y="6707335"/>
            <a:ext cx="5913754" cy="3177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indent="-18415" algn="l" rtl="0" eaLnBrk="0">
              <a:lnSpc>
                <a:spcPct val="121000"/>
              </a:lnSpc>
              <a:tabLst>
                <a:tab pos="48006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房子的两边达斜屋， 为停 尸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或背药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罐。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房子的后面盖斜屋， 为披麻屋。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5"/>
              </a:lnSpc>
              <a:spcBef>
                <a:spcPts val="70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820"/>
              </a:spcBef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2300" kern="0" spc="-3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偏房离正房至少10厘米。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33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2300" kern="0" spc="-3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正房偏房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时建。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06" name="picture 1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9096" y="9624458"/>
            <a:ext cx="245871" cy="223629"/>
          </a:xfrm>
          <a:prstGeom prst="rect">
            <a:avLst/>
          </a:prstGeom>
        </p:spPr>
      </p:pic>
      <p:pic>
        <p:nvPicPr>
          <p:cNvPr id="1208" name="picture 12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9150494"/>
            <a:ext cx="245871" cy="223629"/>
          </a:xfrm>
          <a:prstGeom prst="rect">
            <a:avLst/>
          </a:prstGeom>
        </p:spPr>
      </p:pic>
      <p:pic>
        <p:nvPicPr>
          <p:cNvPr id="1210" name="picture 12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212" name="picture 12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1600" y="6759337"/>
            <a:ext cx="245871" cy="223630"/>
          </a:xfrm>
          <a:prstGeom prst="rect">
            <a:avLst/>
          </a:prstGeom>
        </p:spPr>
      </p:pic>
      <p:sp>
        <p:nvSpPr>
          <p:cNvPr id="1214" name="textbox 1214"/>
          <p:cNvSpPr/>
          <p:nvPr/>
        </p:nvSpPr>
        <p:spPr>
          <a:xfrm rot="18900000">
            <a:off x="385892" y="6852741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16" name="textbox 1216"/>
          <p:cNvSpPr/>
          <p:nvPr/>
        </p:nvSpPr>
        <p:spPr>
          <a:xfrm rot="18900000">
            <a:off x="-1504108" y="4962740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18" name="textbox 1218"/>
          <p:cNvSpPr/>
          <p:nvPr/>
        </p:nvSpPr>
        <p:spPr>
          <a:xfrm rot="18900000">
            <a:off x="-3394110" y="3072738"/>
            <a:ext cx="10744200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70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r>
              <a:rPr sz="5400" kern="0" spc="68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400" kern="0" spc="-60" dirty="0">
                <a:solidFill>
                  <a:srgbClr val="000000">
                    <a:alpha val="10196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法喜专用</a:t>
            </a:r>
            <a:endParaRPr sz="5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20" name="picture 12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89888" y="519683"/>
            <a:ext cx="2031491" cy="475488"/>
          </a:xfrm>
          <a:prstGeom prst="rect">
            <a:avLst/>
          </a:prstGeom>
        </p:spPr>
      </p:pic>
      <p:pic>
        <p:nvPicPr>
          <p:cNvPr id="1222" name="picture 12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textbox 1224"/>
          <p:cNvSpPr/>
          <p:nvPr/>
        </p:nvSpPr>
        <p:spPr>
          <a:xfrm>
            <a:off x="585916" y="6675331"/>
            <a:ext cx="6398259" cy="2766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房子面对水塔，</a:t>
            </a:r>
            <a:r>
              <a:rPr sz="23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会经常吃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</a:t>
            </a:r>
            <a:r>
              <a:rPr sz="23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打点滴。</a:t>
            </a:r>
            <a:r>
              <a:rPr sz="23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水塔在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" indent="-4445" algn="l" rtl="0" eaLnBrk="0">
              <a:lnSpc>
                <a:spcPct val="132000"/>
              </a:lnSpc>
              <a:spcBef>
                <a:spcPts val="10"/>
              </a:spcBef>
            </a:pP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面， 易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患下半 身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的病，</a:t>
            </a:r>
            <a:r>
              <a:rPr sz="23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在后面， 易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患上半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</a:t>
            </a:r>
            <a:r>
              <a:rPr sz="23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病。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indent="-13335" algn="l" rtl="0" eaLnBrk="0">
              <a:lnSpc>
                <a:spcPct val="121000"/>
              </a:lnSpc>
              <a:spcBef>
                <a:spcPts val="5"/>
              </a:spcBef>
              <a:tabLst>
                <a:tab pos="28892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2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对着水塔的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方向放置一个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</a:t>
            </a:r>
            <a:r>
              <a:rPr sz="2300" kern="0" spc="-2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sz="2300" kern="0" spc="-3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   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卦镜。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26" name="picture 1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096" y="8675006"/>
            <a:ext cx="245871" cy="223629"/>
          </a:xfrm>
          <a:prstGeom prst="rect">
            <a:avLst/>
          </a:prstGeom>
        </p:spPr>
      </p:pic>
      <p:pic>
        <p:nvPicPr>
          <p:cNvPr id="1228" name="picture 1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8616" y="6727333"/>
            <a:ext cx="245871" cy="223630"/>
          </a:xfrm>
          <a:prstGeom prst="rect">
            <a:avLst/>
          </a:prstGeom>
        </p:spPr>
      </p:pic>
      <p:pic>
        <p:nvPicPr>
          <p:cNvPr id="1230" name="picture 12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65376" y="1949195"/>
            <a:ext cx="3520440" cy="4408932"/>
          </a:xfrm>
          <a:prstGeom prst="rect">
            <a:avLst/>
          </a:prstGeom>
        </p:spPr>
      </p:pic>
      <p:sp>
        <p:nvSpPr>
          <p:cNvPr id="1236" name="textbox 1236"/>
          <p:cNvSpPr/>
          <p:nvPr/>
        </p:nvSpPr>
        <p:spPr>
          <a:xfrm>
            <a:off x="2613170" y="1285743"/>
            <a:ext cx="2509520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房子对面有水塔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40" name="picture 12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9032" y="519683"/>
            <a:ext cx="2031491" cy="475488"/>
          </a:xfrm>
          <a:prstGeom prst="rect">
            <a:avLst/>
          </a:prstGeom>
        </p:spPr>
      </p:pic>
      <p:pic>
        <p:nvPicPr>
          <p:cNvPr id="1242" name="picture 12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textbox 1244"/>
          <p:cNvSpPr/>
          <p:nvPr/>
        </p:nvSpPr>
        <p:spPr>
          <a:xfrm>
            <a:off x="3329344" y="1285743"/>
            <a:ext cx="107886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700" b="1" kern="0" spc="4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龙砂断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46" name="picture 1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61516" y="1872995"/>
            <a:ext cx="4654295" cy="4184903"/>
          </a:xfrm>
          <a:prstGeom prst="rect">
            <a:avLst/>
          </a:prstGeom>
        </p:spPr>
      </p:pic>
      <p:sp>
        <p:nvSpPr>
          <p:cNvPr id="1248" name="textbox 1248"/>
          <p:cNvSpPr/>
          <p:nvPr/>
        </p:nvSpPr>
        <p:spPr>
          <a:xfrm>
            <a:off x="602680" y="6282139"/>
            <a:ext cx="6612890" cy="2858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975" indent="-20320" algn="l" rtl="0" eaLnBrk="0">
              <a:lnSpc>
                <a:spcPct val="120000"/>
              </a:lnSpc>
              <a:tabLst>
                <a:tab pos="27940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龙边过堂， 吉。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龙过堂，</a:t>
            </a:r>
            <a:r>
              <a:rPr sz="23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家和万事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兴；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虎过堂，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不和，</a:t>
            </a:r>
            <a:r>
              <a:rPr sz="23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事穷， 夫妻不和，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兄弟反 目。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195" indent="-2540" algn="l" rtl="0" eaLnBrk="0">
              <a:lnSpc>
                <a:spcPct val="126000"/>
              </a:lnSpc>
              <a:spcBef>
                <a:spcPts val="790"/>
              </a:spcBef>
              <a:tabLst>
                <a:tab pos="27940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但如果龙砂断， 易犯官 司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300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伤亡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2300" kern="0" spc="-4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故龙边不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宜断， 不</a:t>
            </a:r>
            <a:r>
              <a:rPr sz="23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 门， 开</a:t>
            </a:r>
            <a:r>
              <a:rPr sz="23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 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门， 至少伤一人； 开</a:t>
            </a:r>
            <a:r>
              <a:rPr sz="23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 门，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至少伤两人。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25"/>
              </a:lnSpc>
              <a:tabLst>
                <a:tab pos="258445" algn="l"/>
              </a:tabLst>
            </a:pP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化解之法：</a:t>
            </a:r>
            <a:r>
              <a:rPr sz="2300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将龙边</a:t>
            </a:r>
            <a:r>
              <a:rPr sz="2300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</a:t>
            </a:r>
            <a:r>
              <a:rPr sz="2300" kern="0" spc="-3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封起来。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50" name="picture 1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5380" y="8795402"/>
            <a:ext cx="245871" cy="223629"/>
          </a:xfrm>
          <a:prstGeom prst="rect">
            <a:avLst/>
          </a:prstGeom>
        </p:spPr>
      </p:pic>
      <p:pic>
        <p:nvPicPr>
          <p:cNvPr id="1252" name="picture 12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6716" y="7283594"/>
            <a:ext cx="245871" cy="223629"/>
          </a:xfrm>
          <a:prstGeom prst="rect">
            <a:avLst/>
          </a:prstGeom>
        </p:spPr>
      </p:pic>
      <p:pic>
        <p:nvPicPr>
          <p:cNvPr id="1254" name="picture 1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6716" y="6334142"/>
            <a:ext cx="245871" cy="223630"/>
          </a:xfrm>
          <a:prstGeom prst="rect">
            <a:avLst/>
          </a:prstGeom>
        </p:spPr>
      </p:pic>
      <p:pic>
        <p:nvPicPr>
          <p:cNvPr id="1262" name="picture 12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5984" y="519683"/>
            <a:ext cx="2031491" cy="475488"/>
          </a:xfrm>
          <a:prstGeom prst="rect">
            <a:avLst/>
          </a:prstGeom>
        </p:spPr>
      </p:pic>
      <p:pic>
        <p:nvPicPr>
          <p:cNvPr id="1264" name="picture 12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114" y="321639"/>
            <a:ext cx="916192" cy="88834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GUwMGQ3YWQyZmE4NGMyYzVhZWQyMmRiMzBiNzMxYmQ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5227</Words>
  <Application>WPS 演示</Application>
  <PresentationFormat/>
  <Paragraphs>600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7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湖南飞渡一篷房l巡演设备租赁</cp:lastModifiedBy>
  <cp:revision>1</cp:revision>
  <dcterms:created xsi:type="dcterms:W3CDTF">2024-10-11T01:58:00Z</dcterms:created>
  <dcterms:modified xsi:type="dcterms:W3CDTF">2024-10-11T01:58:00Z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2024-10-11T09:45:34Z</vt:filetime>
  </property>
  <property fmtid="{D5CDD505-2E9C-101B-9397-08002B2CF9AE}" pid="4" name="ICV">
    <vt:lpwstr>160BAEA7FBB944899FDB6EF909158B55_13</vt:lpwstr>
  </property>
  <property fmtid="{D5CDD505-2E9C-101B-9397-08002B2CF9AE}" pid="5" name="KSOProductBuildVer">
    <vt:lpwstr>2052-12.1.0.18276</vt:lpwstr>
  </property>
</Properties>
</file>